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85" r:id="rId5"/>
    <p:sldId id="271" r:id="rId6"/>
    <p:sldId id="270" r:id="rId7"/>
    <p:sldId id="264" r:id="rId8"/>
    <p:sldId id="262" r:id="rId9"/>
    <p:sldId id="258" r:id="rId10"/>
    <p:sldId id="259" r:id="rId11"/>
    <p:sldId id="267" r:id="rId12"/>
    <p:sldId id="265" r:id="rId13"/>
    <p:sldId id="266" r:id="rId14"/>
    <p:sldId id="268" r:id="rId15"/>
    <p:sldId id="269" r:id="rId16"/>
    <p:sldId id="272" r:id="rId17"/>
    <p:sldId id="273" r:id="rId18"/>
    <p:sldId id="275" r:id="rId19"/>
    <p:sldId id="276" r:id="rId20"/>
    <p:sldId id="277" r:id="rId21"/>
    <p:sldId id="286" r:id="rId22"/>
    <p:sldId id="278" r:id="rId23"/>
    <p:sldId id="287" r:id="rId24"/>
    <p:sldId id="279" r:id="rId25"/>
    <p:sldId id="280" r:id="rId26"/>
    <p:sldId id="281" r:id="rId27"/>
    <p:sldId id="282" r:id="rId28"/>
    <p:sldId id="283" r:id="rId29"/>
    <p:sldId id="284" r:id="rId30"/>
    <p:sldId id="292" r:id="rId31"/>
    <p:sldId id="290" r:id="rId32"/>
    <p:sldId id="291" r:id="rId33"/>
    <p:sldId id="293" r:id="rId34"/>
    <p:sldId id="294" r:id="rId35"/>
    <p:sldId id="295" r:id="rId36"/>
    <p:sldId id="296" r:id="rId37"/>
    <p:sldId id="288" r:id="rId38"/>
    <p:sldId id="289" r:id="rId39"/>
    <p:sldId id="27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0004"/>
    <a:srgbClr val="1C1C1C"/>
    <a:srgbClr val="EEEEEE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85AED-C50E-9915-CECF-0169548A85C2}" v="1219" dt="2025-01-09T07:43:01.571"/>
    <p1510:client id="{C135D6E4-77E6-318E-76B8-05D1DC2B96EC}" v="2" dt="2025-01-09T07:04:02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경 이" userId="4cc1975289bc4493" providerId="Windows Live" clId="Web-{77E6391B-10E4-88E0-C700-30DF440388A8}"/>
    <pc:docChg chg="addSld delSld modSld sldOrd">
      <pc:chgData name="민경 이" userId="4cc1975289bc4493" providerId="Windows Live" clId="Web-{77E6391B-10E4-88E0-C700-30DF440388A8}" dt="2024-12-25T11:14:51.990" v="1116"/>
      <pc:docMkLst>
        <pc:docMk/>
      </pc:docMkLst>
      <pc:sldChg chg="addSp delSp modSp mod ord setBg modClrScheme chgLayout">
        <pc:chgData name="민경 이" userId="4cc1975289bc4493" providerId="Windows Live" clId="Web-{77E6391B-10E4-88E0-C700-30DF440388A8}" dt="2024-12-25T10:37:25.262" v="775"/>
        <pc:sldMkLst>
          <pc:docMk/>
          <pc:sldMk cId="3569210928" sldId="256"/>
        </pc:sldMkLst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2" creationId="{00000000-0000-0000-0000-000000000000}"/>
          </ac:spMkLst>
        </pc:spChg>
        <pc:spChg chg="del">
          <ac:chgData name="민경 이" userId="4cc1975289bc4493" providerId="Windows Live" clId="Web-{77E6391B-10E4-88E0-C700-30DF440388A8}" dt="2024-12-25T09:14:16.897" v="0"/>
          <ac:spMkLst>
            <pc:docMk/>
            <pc:sldMk cId="3569210928" sldId="256"/>
            <ac:spMk id="3" creationId="{00000000-0000-0000-0000-000000000000}"/>
          </ac:spMkLst>
        </pc:spChg>
        <pc:spChg chg="add mod">
          <ac:chgData name="민경 이" userId="4cc1975289bc4493" providerId="Windows Live" clId="Web-{77E6391B-10E4-88E0-C700-30DF440388A8}" dt="2024-12-25T09:36:23.174" v="93" actId="20577"/>
          <ac:spMkLst>
            <pc:docMk/>
            <pc:sldMk cId="3569210928" sldId="256"/>
            <ac:spMk id="5" creationId="{FA1177CE-ECFE-FA28-7B2B-E82ACA853B67}"/>
          </ac:spMkLst>
        </pc:spChg>
        <pc:picChg chg="add mod">
          <ac:chgData name="민경 이" userId="4cc1975289bc4493" providerId="Windows Live" clId="Web-{77E6391B-10E4-88E0-C700-30DF440388A8}" dt="2024-12-25T09:29:16.379" v="57" actId="1076"/>
          <ac:picMkLst>
            <pc:docMk/>
            <pc:sldMk cId="3569210928" sldId="256"/>
            <ac:picMk id="4" creationId="{8F0F65B4-9832-11BE-B618-3DA4A9DA7613}"/>
          </ac:picMkLst>
        </pc:picChg>
      </pc:sldChg>
      <pc:sldChg chg="addSp delSp modSp add mod ord replId setBg">
        <pc:chgData name="민경 이" userId="4cc1975289bc4493" providerId="Windows Live" clId="Web-{77E6391B-10E4-88E0-C700-30DF440388A8}" dt="2024-12-25T10:49:51.286" v="887" actId="20577"/>
        <pc:sldMkLst>
          <pc:docMk/>
          <pc:sldMk cId="4294911542" sldId="257"/>
        </pc:sldMkLst>
        <pc:spChg chg="add mod topLvl">
          <ac:chgData name="민경 이" userId="4cc1975289bc4493" providerId="Windows Live" clId="Web-{77E6391B-10E4-88E0-C700-30DF440388A8}" dt="2024-12-25T10:49:51.286" v="887" actId="20577"/>
          <ac:spMkLst>
            <pc:docMk/>
            <pc:sldMk cId="4294911542" sldId="257"/>
            <ac:spMk id="6" creationId="{8D89FA86-717C-A939-EAB9-35EE675AC58B}"/>
          </ac:spMkLst>
        </pc:spChg>
        <pc:grpChg chg="add del mod">
          <ac:chgData name="민경 이" userId="4cc1975289bc4493" providerId="Windows Live" clId="Web-{77E6391B-10E4-88E0-C700-30DF440388A8}" dt="2024-12-25T09:46:35.913" v="230"/>
          <ac:grpSpMkLst>
            <pc:docMk/>
            <pc:sldMk cId="4294911542" sldId="257"/>
            <ac:grpSpMk id="9" creationId="{B3195BCA-AD1E-1796-532F-69491751DA8B}"/>
          </ac:grpSpMkLst>
        </pc:grpChg>
        <pc:grpChg chg="add mod">
          <ac:chgData name="민경 이" userId="4cc1975289bc4493" providerId="Windows Live" clId="Web-{77E6391B-10E4-88E0-C700-30DF440388A8}" dt="2024-12-25T10:03:00.741" v="377" actId="1076"/>
          <ac:grpSpMkLst>
            <pc:docMk/>
            <pc:sldMk cId="4294911542" sldId="257"/>
            <ac:grpSpMk id="10" creationId="{6785C949-3AEF-D0CF-1FDB-1B9A7C2E747C}"/>
          </ac:grpSpMkLst>
        </pc:grpChg>
        <pc:picChg chg="add del">
          <ac:chgData name="민경 이" userId="4cc1975289bc4493" providerId="Windows Live" clId="Web-{77E6391B-10E4-88E0-C700-30DF440388A8}" dt="2024-12-25T09:36:56.660" v="95"/>
          <ac:picMkLst>
            <pc:docMk/>
            <pc:sldMk cId="4294911542" sldId="257"/>
            <ac:picMk id="3" creationId="{4AA200FE-8C5C-AC1F-F02E-BD35116F638D}"/>
          </ac:picMkLst>
        </pc:picChg>
        <pc:picChg chg="del">
          <ac:chgData name="민경 이" userId="4cc1975289bc4493" providerId="Windows Live" clId="Web-{77E6391B-10E4-88E0-C700-30DF440388A8}" dt="2024-12-25T09:17:37.951" v="7"/>
          <ac:picMkLst>
            <pc:docMk/>
            <pc:sldMk cId="4294911542" sldId="257"/>
            <ac:picMk id="4" creationId="{8F0F65B4-9832-11BE-B618-3DA4A9DA7613}"/>
          </ac:picMkLst>
        </pc:picChg>
        <pc:picChg chg="add mod topLvl">
          <ac:chgData name="민경 이" userId="4cc1975289bc4493" providerId="Windows Live" clId="Web-{77E6391B-10E4-88E0-C700-30DF440388A8}" dt="2024-12-25T10:02:32.818" v="375" actId="1076"/>
          <ac:picMkLst>
            <pc:docMk/>
            <pc:sldMk cId="4294911542" sldId="257"/>
            <ac:picMk id="5" creationId="{CE25CE4E-1785-4720-D9DD-81160E89A456}"/>
          </ac:picMkLst>
        </pc:picChg>
        <pc:cxnChg chg="add del mod">
          <ac:chgData name="민경 이" userId="4cc1975289bc4493" providerId="Windows Live" clId="Web-{77E6391B-10E4-88E0-C700-30DF440388A8}" dt="2024-12-25T09:43:28.985" v="197"/>
          <ac:cxnSpMkLst>
            <pc:docMk/>
            <pc:sldMk cId="4294911542" sldId="257"/>
            <ac:cxnSpMk id="7" creationId="{582F6CD4-9459-98DF-806A-5C4266045120}"/>
          </ac:cxnSpMkLst>
        </pc:cxnChg>
        <pc:cxnChg chg="add mod topLvl">
          <ac:chgData name="민경 이" userId="4cc1975289bc4493" providerId="Windows Live" clId="Web-{77E6391B-10E4-88E0-C700-30DF440388A8}" dt="2024-12-25T10:02:42.615" v="376" actId="1076"/>
          <ac:cxnSpMkLst>
            <pc:docMk/>
            <pc:sldMk cId="4294911542" sldId="257"/>
            <ac:cxnSpMk id="8" creationId="{3D67D103-08DB-1DC4-3552-B40A346AB2F1}"/>
          </ac:cxnSpMkLst>
        </pc:cxnChg>
      </pc:sldChg>
      <pc:sldChg chg="addSp delSp modSp add mod ord replId setBg">
        <pc:chgData name="민경 이" userId="4cc1975289bc4493" providerId="Windows Live" clId="Web-{77E6391B-10E4-88E0-C700-30DF440388A8}" dt="2024-12-25T11:05:42.332" v="1097" actId="14100"/>
        <pc:sldMkLst>
          <pc:docMk/>
          <pc:sldMk cId="1650515783" sldId="258"/>
        </pc:sldMkLst>
        <pc:spChg chg="add mod modVis">
          <ac:chgData name="민경 이" userId="4cc1975289bc4493" providerId="Windows Live" clId="Web-{77E6391B-10E4-88E0-C700-30DF440388A8}" dt="2024-12-25T09:24:56.074" v="38"/>
          <ac:spMkLst>
            <pc:docMk/>
            <pc:sldMk cId="1650515783" sldId="258"/>
            <ac:spMk id="2" creationId="{6AEE7C6B-F2D3-1706-14CA-59CC101A9A44}"/>
          </ac:spMkLst>
        </pc:spChg>
        <pc:spChg chg="add mod">
          <ac:chgData name="민경 이" userId="4cc1975289bc4493" providerId="Windows Live" clId="Web-{77E6391B-10E4-88E0-C700-30DF440388A8}" dt="2024-12-25T11:04:35.080" v="1081" actId="1076"/>
          <ac:spMkLst>
            <pc:docMk/>
            <pc:sldMk cId="1650515783" sldId="258"/>
            <ac:spMk id="3" creationId="{C6EC53B5-A3CC-36DE-6F57-A3D4E3010E11}"/>
          </ac:spMkLst>
        </pc:spChg>
        <pc:spChg chg="add mod">
          <ac:chgData name="민경 이" userId="4cc1975289bc4493" providerId="Windows Live" clId="Web-{77E6391B-10E4-88E0-C700-30DF440388A8}" dt="2024-12-25T11:04:35.080" v="1082" actId="1076"/>
          <ac:spMkLst>
            <pc:docMk/>
            <pc:sldMk cId="1650515783" sldId="258"/>
            <ac:spMk id="4" creationId="{8755F726-7639-BFB6-27FA-5C318C0322CD}"/>
          </ac:spMkLst>
        </pc:spChg>
        <pc:spChg chg="add mod">
          <ac:chgData name="민경 이" userId="4cc1975289bc4493" providerId="Windows Live" clId="Web-{77E6391B-10E4-88E0-C700-30DF440388A8}" dt="2024-12-25T11:04:35.095" v="1083" actId="1076"/>
          <ac:spMkLst>
            <pc:docMk/>
            <pc:sldMk cId="1650515783" sldId="258"/>
            <ac:spMk id="5" creationId="{85BC0983-98C6-2F5A-83F5-6DD5C0B8E1C0}"/>
          </ac:spMkLst>
        </pc:spChg>
        <pc:spChg chg="add mod">
          <ac:chgData name="민경 이" userId="4cc1975289bc4493" providerId="Windows Live" clId="Web-{77E6391B-10E4-88E0-C700-30DF440388A8}" dt="2024-12-25T11:04:35.111" v="1084" actId="1076"/>
          <ac:spMkLst>
            <pc:docMk/>
            <pc:sldMk cId="1650515783" sldId="258"/>
            <ac:spMk id="6" creationId="{31595D1E-FFB1-C8E5-0F3D-C1E728D402FF}"/>
          </ac:spMkLst>
        </pc:spChg>
        <pc:spChg chg="add mod">
          <ac:chgData name="민경 이" userId="4cc1975289bc4493" providerId="Windows Live" clId="Web-{77E6391B-10E4-88E0-C700-30DF440388A8}" dt="2024-12-25T11:05:42.332" v="1097" actId="14100"/>
          <ac:spMkLst>
            <pc:docMk/>
            <pc:sldMk cId="1650515783" sldId="258"/>
            <ac:spMk id="12" creationId="{153AFBFC-67EB-A17C-7745-CE7F4052B825}"/>
          </ac:spMkLst>
        </pc:spChg>
        <pc:picChg chg="add mod ord modCrop">
          <ac:chgData name="민경 이" userId="4cc1975289bc4493" providerId="Windows Live" clId="Web-{77E6391B-10E4-88E0-C700-30DF440388A8}" dt="2024-12-25T10:33:53.099" v="710"/>
          <ac:picMkLst>
            <pc:docMk/>
            <pc:sldMk cId="1650515783" sldId="258"/>
            <ac:picMk id="7" creationId="{6853AF70-3F11-B616-EC03-0D24256CD45F}"/>
          </ac:picMkLst>
        </pc:picChg>
        <pc:picChg chg="add mod ord modCrop">
          <ac:chgData name="민경 이" userId="4cc1975289bc4493" providerId="Windows Live" clId="Web-{77E6391B-10E4-88E0-C700-30DF440388A8}" dt="2024-12-25T10:33:58.443" v="713"/>
          <ac:picMkLst>
            <pc:docMk/>
            <pc:sldMk cId="1650515783" sldId="258"/>
            <ac:picMk id="8" creationId="{A98D614E-D695-BF2C-CEE9-55A25981179C}"/>
          </ac:picMkLst>
        </pc:picChg>
        <pc:picChg chg="add del mod ord">
          <ac:chgData name="민경 이" userId="4cc1975289bc4493" providerId="Windows Live" clId="Web-{77E6391B-10E4-88E0-C700-30DF440388A8}" dt="2024-12-25T10:30:56.078" v="675"/>
          <ac:picMkLst>
            <pc:docMk/>
            <pc:sldMk cId="1650515783" sldId="258"/>
            <ac:picMk id="9" creationId="{01450E30-B2CA-E6C4-D0F5-C9E0B708BC49}"/>
          </ac:picMkLst>
        </pc:picChg>
        <pc:picChg chg="add del mod ord">
          <ac:chgData name="민경 이" userId="4cc1975289bc4493" providerId="Windows Live" clId="Web-{77E6391B-10E4-88E0-C700-30DF440388A8}" dt="2024-12-25T10:30:42.265" v="669"/>
          <ac:picMkLst>
            <pc:docMk/>
            <pc:sldMk cId="1650515783" sldId="258"/>
            <ac:picMk id="10" creationId="{D94E4E36-6F63-B375-4AF8-DEF65E46A93F}"/>
          </ac:picMkLst>
        </pc:picChg>
      </pc:sldChg>
      <pc:sldChg chg="addSp delSp modSp add ord replId addAnim delAnim">
        <pc:chgData name="민경 이" userId="4cc1975289bc4493" providerId="Windows Live" clId="Web-{77E6391B-10E4-88E0-C700-30DF440388A8}" dt="2024-12-25T11:14:19.301" v="1115"/>
        <pc:sldMkLst>
          <pc:docMk/>
          <pc:sldMk cId="960712256" sldId="259"/>
        </pc:sldMkLst>
        <pc:spChg chg="del mod">
          <ac:chgData name="민경 이" userId="4cc1975289bc4493" providerId="Windows Live" clId="Web-{77E6391B-10E4-88E0-C700-30DF440388A8}" dt="2024-12-25T11:05:28.222" v="1096"/>
          <ac:spMkLst>
            <pc:docMk/>
            <pc:sldMk cId="960712256" sldId="259"/>
            <ac:spMk id="3" creationId="{C6EC53B5-A3CC-36DE-6F57-A3D4E3010E11}"/>
          </ac:spMkLst>
        </pc:spChg>
        <pc:spChg chg="del">
          <ac:chgData name="민경 이" userId="4cc1975289bc4493" providerId="Windows Live" clId="Web-{77E6391B-10E4-88E0-C700-30DF440388A8}" dt="2024-12-25T11:05:20.269" v="1092"/>
          <ac:spMkLst>
            <pc:docMk/>
            <pc:sldMk cId="960712256" sldId="259"/>
            <ac:spMk id="4" creationId="{8755F726-7639-BFB6-27FA-5C318C0322CD}"/>
          </ac:spMkLst>
        </pc:spChg>
        <pc:spChg chg="del">
          <ac:chgData name="민경 이" userId="4cc1975289bc4493" providerId="Windows Live" clId="Web-{77E6391B-10E4-88E0-C700-30DF440388A8}" dt="2024-12-25T11:05:23.097" v="1094"/>
          <ac:spMkLst>
            <pc:docMk/>
            <pc:sldMk cId="960712256" sldId="259"/>
            <ac:spMk id="5" creationId="{85BC0983-98C6-2F5A-83F5-6DD5C0B8E1C0}"/>
          </ac:spMkLst>
        </pc:spChg>
        <pc:spChg chg="del mod">
          <ac:chgData name="민경 이" userId="4cc1975289bc4493" providerId="Windows Live" clId="Web-{77E6391B-10E4-88E0-C700-30DF440388A8}" dt="2024-12-25T11:05:21.331" v="1093"/>
          <ac:spMkLst>
            <pc:docMk/>
            <pc:sldMk cId="960712256" sldId="259"/>
            <ac:spMk id="6" creationId="{31595D1E-FFB1-C8E5-0F3D-C1E728D402FF}"/>
          </ac:spMkLst>
        </pc:spChg>
        <pc:spChg chg="add">
          <ac:chgData name="민경 이" userId="4cc1975289bc4493" providerId="Windows Live" clId="Web-{77E6391B-10E4-88E0-C700-30DF440388A8}" dt="2024-12-25T11:05:49.160" v="1098"/>
          <ac:spMkLst>
            <pc:docMk/>
            <pc:sldMk cId="960712256" sldId="259"/>
            <ac:spMk id="12" creationId="{83E0C0C4-D764-616E-9366-E520BAD8ABD8}"/>
          </ac:spMkLst>
        </pc:spChg>
        <pc:spChg chg="add">
          <ac:chgData name="민경 이" userId="4cc1975289bc4493" providerId="Windows Live" clId="Web-{77E6391B-10E4-88E0-C700-30DF440388A8}" dt="2024-12-25T11:05:49.160" v="1099"/>
          <ac:spMkLst>
            <pc:docMk/>
            <pc:sldMk cId="960712256" sldId="259"/>
            <ac:spMk id="14" creationId="{38C5EC61-992C-3401-EDBD-E07F6B5015FC}"/>
          </ac:spMkLst>
        </pc:spChg>
        <pc:spChg chg="add">
          <ac:chgData name="민경 이" userId="4cc1975289bc4493" providerId="Windows Live" clId="Web-{77E6391B-10E4-88E0-C700-30DF440388A8}" dt="2024-12-25T11:05:49.176" v="1100"/>
          <ac:spMkLst>
            <pc:docMk/>
            <pc:sldMk cId="960712256" sldId="259"/>
            <ac:spMk id="16" creationId="{67282E40-3BA0-5B8C-0DD8-A20D85FE7DFC}"/>
          </ac:spMkLst>
        </pc:spChg>
        <pc:spChg chg="add">
          <ac:chgData name="민경 이" userId="4cc1975289bc4493" providerId="Windows Live" clId="Web-{77E6391B-10E4-88E0-C700-30DF440388A8}" dt="2024-12-25T11:05:49.191" v="1101"/>
          <ac:spMkLst>
            <pc:docMk/>
            <pc:sldMk cId="960712256" sldId="259"/>
            <ac:spMk id="18" creationId="{FC4FFAE1-F855-39D0-D573-E202E661DCD8}"/>
          </ac:spMkLst>
        </pc:spChg>
        <pc:spChg chg="add">
          <ac:chgData name="민경 이" userId="4cc1975289bc4493" providerId="Windows Live" clId="Web-{77E6391B-10E4-88E0-C700-30DF440388A8}" dt="2024-12-25T11:05:49.207" v="1102"/>
          <ac:spMkLst>
            <pc:docMk/>
            <pc:sldMk cId="960712256" sldId="259"/>
            <ac:spMk id="20" creationId="{F4303672-3834-EEF6-8DF8-B499597A72E6}"/>
          </ac:spMkLst>
        </pc:spChg>
        <pc:picChg chg="del">
          <ac:chgData name="민경 이" userId="4cc1975289bc4493" providerId="Windows Live" clId="Web-{77E6391B-10E4-88E0-C700-30DF440388A8}" dt="2024-12-25T10:32:07.768" v="687"/>
          <ac:picMkLst>
            <pc:docMk/>
            <pc:sldMk cId="960712256" sldId="259"/>
            <ac:picMk id="7" creationId="{6853AF70-3F11-B616-EC03-0D24256CD45F}"/>
          </ac:picMkLst>
        </pc:picChg>
        <pc:picChg chg="del">
          <ac:chgData name="민경 이" userId="4cc1975289bc4493" providerId="Windows Live" clId="Web-{77E6391B-10E4-88E0-C700-30DF440388A8}" dt="2024-12-25T10:32:07.080" v="686"/>
          <ac:picMkLst>
            <pc:docMk/>
            <pc:sldMk cId="960712256" sldId="259"/>
            <ac:picMk id="8" creationId="{A98D614E-D695-BF2C-CEE9-55A25981179C}"/>
          </ac:picMkLst>
        </pc:picChg>
        <pc:picChg chg="add mod ord modCrop">
          <ac:chgData name="민경 이" userId="4cc1975289bc4493" providerId="Windows Live" clId="Web-{77E6391B-10E4-88E0-C700-30DF440388A8}" dt="2024-12-25T10:34:45.085" v="728"/>
          <ac:picMkLst>
            <pc:docMk/>
            <pc:sldMk cId="960712256" sldId="259"/>
            <ac:picMk id="9" creationId="{356E8B58-2751-D139-BC88-3182D8E124BF}"/>
          </ac:picMkLst>
        </pc:picChg>
        <pc:picChg chg="add mod ord modCrop">
          <ac:chgData name="민경 이" userId="4cc1975289bc4493" providerId="Windows Live" clId="Web-{77E6391B-10E4-88E0-C700-30DF440388A8}" dt="2024-12-25T10:34:20.084" v="719" actId="1076"/>
          <ac:picMkLst>
            <pc:docMk/>
            <pc:sldMk cId="960712256" sldId="259"/>
            <ac:picMk id="10" creationId="{4D7F5BBD-34C8-2752-8A58-D7788B4FC169}"/>
          </ac:picMkLst>
        </pc:picChg>
        <pc:picChg chg="add del mod">
          <ac:chgData name="민경 이" userId="4cc1975289bc4493" providerId="Windows Live" clId="Web-{77E6391B-10E4-88E0-C700-30DF440388A8}" dt="2024-12-25T11:14:19.301" v="1115"/>
          <ac:picMkLst>
            <pc:docMk/>
            <pc:sldMk cId="960712256" sldId="259"/>
            <ac:picMk id="21" creationId="{340AB894-A917-9046-3106-FCE8C7496B23}"/>
          </ac:picMkLst>
        </pc:picChg>
      </pc:sldChg>
      <pc:sldChg chg="addSp delSp modSp add del ord replId">
        <pc:chgData name="민경 이" userId="4cc1975289bc4493" providerId="Windows Live" clId="Web-{77E6391B-10E4-88E0-C700-30DF440388A8}" dt="2024-12-25T10:40:48.690" v="820"/>
        <pc:sldMkLst>
          <pc:docMk/>
          <pc:sldMk cId="3015372643" sldId="260"/>
        </pc:sldMkLst>
        <pc:spChg chg="add del mod">
          <ac:chgData name="민경 이" userId="4cc1975289bc4493" providerId="Windows Live" clId="Web-{77E6391B-10E4-88E0-C700-30DF440388A8}" dt="2024-12-25T10:36:20.463" v="766" actId="20577"/>
          <ac:spMkLst>
            <pc:docMk/>
            <pc:sldMk cId="3015372643" sldId="260"/>
            <ac:spMk id="4" creationId="{8755F726-7639-BFB6-27FA-5C318C0322CD}"/>
          </ac:spMkLst>
        </pc:spChg>
        <pc:spChg chg="mod">
          <ac:chgData name="민경 이" userId="4cc1975289bc4493" providerId="Windows Live" clId="Web-{77E6391B-10E4-88E0-C700-30DF440388A8}" dt="2024-12-25T10:36:01.119" v="754" actId="20577"/>
          <ac:spMkLst>
            <pc:docMk/>
            <pc:sldMk cId="3015372643" sldId="260"/>
            <ac:spMk id="5" creationId="{85BC0983-98C6-2F5A-83F5-6DD5C0B8E1C0}"/>
          </ac:spMkLst>
        </pc:spChg>
        <pc:spChg chg="add del mod">
          <ac:chgData name="민경 이" userId="4cc1975289bc4493" providerId="Windows Live" clId="Web-{77E6391B-10E4-88E0-C700-30DF440388A8}" dt="2024-12-25T10:36:39.870" v="774" actId="20577"/>
          <ac:spMkLst>
            <pc:docMk/>
            <pc:sldMk cId="3015372643" sldId="260"/>
            <ac:spMk id="6" creationId="{31595D1E-FFB1-C8E5-0F3D-C1E728D402FF}"/>
          </ac:spMkLst>
        </pc:spChg>
        <pc:picChg chg="del">
          <ac:chgData name="민경 이" userId="4cc1975289bc4493" providerId="Windows Live" clId="Web-{77E6391B-10E4-88E0-C700-30DF440388A8}" dt="2024-12-25T10:35:00.695" v="731"/>
          <ac:picMkLst>
            <pc:docMk/>
            <pc:sldMk cId="3015372643" sldId="260"/>
            <ac:picMk id="9" creationId="{356E8B58-2751-D139-BC88-3182D8E124BF}"/>
          </ac:picMkLst>
        </pc:picChg>
        <pc:picChg chg="del">
          <ac:chgData name="민경 이" userId="4cc1975289bc4493" providerId="Windows Live" clId="Web-{77E6391B-10E4-88E0-C700-30DF440388A8}" dt="2024-12-25T10:35:00.164" v="730"/>
          <ac:picMkLst>
            <pc:docMk/>
            <pc:sldMk cId="3015372643" sldId="260"/>
            <ac:picMk id="10" creationId="{4D7F5BBD-34C8-2752-8A58-D7788B4FC169}"/>
          </ac:picMkLst>
        </pc:picChg>
      </pc:sldChg>
      <pc:sldChg chg="addSp delSp modSp add ord replId">
        <pc:chgData name="민경 이" userId="4cc1975289bc4493" providerId="Windows Live" clId="Web-{77E6391B-10E4-88E0-C700-30DF440388A8}" dt="2024-12-25T11:01:39.324" v="1039" actId="20577"/>
        <pc:sldMkLst>
          <pc:docMk/>
          <pc:sldMk cId="823591044" sldId="261"/>
        </pc:sldMkLst>
        <pc:spChg chg="add mod">
          <ac:chgData name="민경 이" userId="4cc1975289bc4493" providerId="Windows Live" clId="Web-{77E6391B-10E4-88E0-C700-30DF440388A8}" dt="2024-12-25T11:01:39.324" v="1039" actId="20577"/>
          <ac:spMkLst>
            <pc:docMk/>
            <pc:sldMk cId="823591044" sldId="261"/>
            <ac:spMk id="2" creationId="{9186AF37-62F2-2D14-4498-035897AD1C29}"/>
          </ac:spMkLst>
        </pc:spChg>
        <pc:picChg chg="del">
          <ac:chgData name="민경 이" userId="4cc1975289bc4493" providerId="Windows Live" clId="Web-{77E6391B-10E4-88E0-C700-30DF440388A8}" dt="2024-12-25T10:37:41.341" v="780"/>
          <ac:picMkLst>
            <pc:docMk/>
            <pc:sldMk cId="823591044" sldId="261"/>
            <ac:picMk id="4" creationId="{8F0F65B4-9832-11BE-B618-3DA4A9DA7613}"/>
          </ac:picMkLst>
        </pc:picChg>
      </pc:sldChg>
      <pc:sldChg chg="modSp add ord replId">
        <pc:chgData name="민경 이" userId="4cc1975289bc4493" providerId="Windows Live" clId="Web-{77E6391B-10E4-88E0-C700-30DF440388A8}" dt="2024-12-25T11:01:14.276" v="1036" actId="20577"/>
        <pc:sldMkLst>
          <pc:docMk/>
          <pc:sldMk cId="3933458439" sldId="262"/>
        </pc:sldMkLst>
        <pc:spChg chg="mod">
          <ac:chgData name="민경 이" userId="4cc1975289bc4493" providerId="Windows Live" clId="Web-{77E6391B-10E4-88E0-C700-30DF440388A8}" dt="2024-12-25T11:01:14.276" v="1036" actId="20577"/>
          <ac:spMkLst>
            <pc:docMk/>
            <pc:sldMk cId="3933458439" sldId="262"/>
            <ac:spMk id="2" creationId="{9186AF37-62F2-2D14-4498-035897AD1C29}"/>
          </ac:spMkLst>
        </pc:spChg>
      </pc:sldChg>
      <pc:sldChg chg="modSp add ord replId">
        <pc:chgData name="민경 이" userId="4cc1975289bc4493" providerId="Windows Live" clId="Web-{77E6391B-10E4-88E0-C700-30DF440388A8}" dt="2024-12-25T10:44:09.869" v="863" actId="20577"/>
        <pc:sldMkLst>
          <pc:docMk/>
          <pc:sldMk cId="1489390190" sldId="263"/>
        </pc:sldMkLst>
        <pc:spChg chg="mod">
          <ac:chgData name="민경 이" userId="4cc1975289bc4493" providerId="Windows Live" clId="Web-{77E6391B-10E4-88E0-C700-30DF440388A8}" dt="2024-12-25T10:44:09.869" v="863" actId="20577"/>
          <ac:spMkLst>
            <pc:docMk/>
            <pc:sldMk cId="1489390190" sldId="263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77E6391B-10E4-88E0-C700-30DF440388A8}" dt="2024-12-25T11:04:51.471" v="1086" actId="20577"/>
        <pc:sldMkLst>
          <pc:docMk/>
          <pc:sldMk cId="1474624864" sldId="264"/>
        </pc:sldMkLst>
        <pc:spChg chg="add del mod">
          <ac:chgData name="민경 이" userId="4cc1975289bc4493" providerId="Windows Live" clId="Web-{77E6391B-10E4-88E0-C700-30DF440388A8}" dt="2024-12-25T11:04:51.471" v="1086" actId="20577"/>
          <ac:spMkLst>
            <pc:docMk/>
            <pc:sldMk cId="1474624864" sldId="264"/>
            <ac:spMk id="2" creationId="{9186AF37-62F2-2D14-4498-035897AD1C29}"/>
          </ac:spMkLst>
        </pc:spChg>
        <pc:spChg chg="add mod">
          <ac:chgData name="민경 이" userId="4cc1975289bc4493" providerId="Windows Live" clId="Web-{77E6391B-10E4-88E0-C700-30DF440388A8}" dt="2024-12-25T10:58:41.350" v="1008" actId="1076"/>
          <ac:spMkLst>
            <pc:docMk/>
            <pc:sldMk cId="1474624864" sldId="264"/>
            <ac:spMk id="3" creationId="{723C5ED7-951B-8307-BD2D-BC540AE639C3}"/>
          </ac:spMkLst>
        </pc:spChg>
        <pc:spChg chg="add mod">
          <ac:chgData name="민경 이" userId="4cc1975289bc4493" providerId="Windows Live" clId="Web-{77E6391B-10E4-88E0-C700-30DF440388A8}" dt="2024-12-25T10:59:01.132" v="1013" actId="20577"/>
          <ac:spMkLst>
            <pc:docMk/>
            <pc:sldMk cId="1474624864" sldId="264"/>
            <ac:spMk id="4" creationId="{FA2867D6-61B3-1867-3045-DCA2EE2249C4}"/>
          </ac:spMkLst>
        </pc:spChg>
      </pc:sldChg>
      <pc:sldChg chg="modSp add replId">
        <pc:chgData name="민경 이" userId="4cc1975289bc4493" providerId="Windows Live" clId="Web-{77E6391B-10E4-88E0-C700-30DF440388A8}" dt="2024-12-25T11:01:48.824" v="1042" actId="20577"/>
        <pc:sldMkLst>
          <pc:docMk/>
          <pc:sldMk cId="2910984572" sldId="265"/>
        </pc:sldMkLst>
        <pc:spChg chg="mod">
          <ac:chgData name="민경 이" userId="4cc1975289bc4493" providerId="Windows Live" clId="Web-{77E6391B-10E4-88E0-C700-30DF440388A8}" dt="2024-12-25T11:01:48.824" v="1042" actId="20577"/>
          <ac:spMkLst>
            <pc:docMk/>
            <pc:sldMk cId="2910984572" sldId="265"/>
            <ac:spMk id="2" creationId="{9186AF37-62F2-2D14-4498-035897AD1C29}"/>
          </ac:spMkLst>
        </pc:spChg>
      </pc:sldChg>
      <pc:sldChg chg="modSp add replId">
        <pc:chgData name="민경 이" userId="4cc1975289bc4493" providerId="Windows Live" clId="Web-{77E6391B-10E4-88E0-C700-30DF440388A8}" dt="2024-12-25T11:02:30.935" v="1048" actId="20577"/>
        <pc:sldMkLst>
          <pc:docMk/>
          <pc:sldMk cId="1879031737" sldId="266"/>
        </pc:sldMkLst>
        <pc:spChg chg="mod">
          <ac:chgData name="민경 이" userId="4cc1975289bc4493" providerId="Windows Live" clId="Web-{77E6391B-10E4-88E0-C700-30DF440388A8}" dt="2024-12-25T11:02:30.935" v="1048" actId="20577"/>
          <ac:spMkLst>
            <pc:docMk/>
            <pc:sldMk cId="1879031737" sldId="266"/>
            <ac:spMk id="2" creationId="{9186AF37-62F2-2D14-4498-035897AD1C29}"/>
          </ac:spMkLst>
        </pc:spChg>
      </pc:sldChg>
      <pc:sldChg chg="addSp delSp modSp add ord replId addAnim">
        <pc:chgData name="민경 이" userId="4cc1975289bc4493" providerId="Windows Live" clId="Web-{77E6391B-10E4-88E0-C700-30DF440388A8}" dt="2024-12-25T11:14:51.990" v="1116"/>
        <pc:sldMkLst>
          <pc:docMk/>
          <pc:sldMk cId="4187357626" sldId="267"/>
        </pc:sldMkLst>
        <pc:spChg chg="del">
          <ac:chgData name="민경 이" userId="4cc1975289bc4493" providerId="Windows Live" clId="Web-{77E6391B-10E4-88E0-C700-30DF440388A8}" dt="2024-12-25T11:13:38.691" v="1106"/>
          <ac:spMkLst>
            <pc:docMk/>
            <pc:sldMk cId="4187357626" sldId="267"/>
            <ac:spMk id="2" creationId="{9186AF37-62F2-2D14-4498-035897AD1C29}"/>
          </ac:spMkLst>
        </pc:spChg>
        <pc:picChg chg="add mod">
          <ac:chgData name="민경 이" userId="4cc1975289bc4493" providerId="Windows Live" clId="Web-{77E6391B-10E4-88E0-C700-30DF440388A8}" dt="2024-12-25T11:14:51.990" v="1116"/>
          <ac:picMkLst>
            <pc:docMk/>
            <pc:sldMk cId="4187357626" sldId="267"/>
            <ac:picMk id="3" creationId="{A51F6B39-5519-5015-4E4E-CFDF914FCE74}"/>
          </ac:picMkLst>
        </pc:picChg>
      </pc:sldChg>
    </pc:docChg>
  </pc:docChgLst>
  <pc:docChgLst>
    <pc:chgData name="아 리" userId="4cc1975289bc4493" providerId="Windows Live" clId="Web-{33185AED-C50E-9915-CECF-0169548A85C2}"/>
    <pc:docChg chg="addSld modSld sldOrd">
      <pc:chgData name="아 리" userId="4cc1975289bc4493" providerId="Windows Live" clId="Web-{33185AED-C50E-9915-CECF-0169548A85C2}" dt="2025-01-09T07:43:01.539" v="731"/>
      <pc:docMkLst>
        <pc:docMk/>
      </pc:docMkLst>
      <pc:sldChg chg="modSp">
        <pc:chgData name="아 리" userId="4cc1975289bc4493" providerId="Windows Live" clId="Web-{33185AED-C50E-9915-CECF-0169548A85C2}" dt="2025-01-09T07:43:01.539" v="731"/>
        <pc:sldMkLst>
          <pc:docMk/>
          <pc:sldMk cId="823591044" sldId="261"/>
        </pc:sldMkLst>
        <pc:spChg chg="mod">
          <ac:chgData name="아 리" userId="4cc1975289bc4493" providerId="Windows Live" clId="Web-{33185AED-C50E-9915-CECF-0169548A85C2}" dt="2025-01-09T07:43:01.539" v="731"/>
          <ac:spMkLst>
            <pc:docMk/>
            <pc:sldMk cId="823591044" sldId="261"/>
            <ac:spMk id="3" creationId="{BD633F6A-E5D1-5E19-6213-C5176E1213B5}"/>
          </ac:spMkLst>
        </pc:spChg>
      </pc:sldChg>
      <pc:sldChg chg="modSp">
        <pc:chgData name="아 리" userId="4cc1975289bc4493" providerId="Windows Live" clId="Web-{33185AED-C50E-9915-CECF-0169548A85C2}" dt="2025-01-09T07:40:55.412" v="690" actId="20577"/>
        <pc:sldMkLst>
          <pc:docMk/>
          <pc:sldMk cId="1575013239" sldId="288"/>
        </pc:sldMkLst>
        <pc:spChg chg="mod">
          <ac:chgData name="아 리" userId="4cc1975289bc4493" providerId="Windows Live" clId="Web-{33185AED-C50E-9915-CECF-0169548A85C2}" dt="2025-01-09T07:40:55.412" v="690" actId="20577"/>
          <ac:spMkLst>
            <pc:docMk/>
            <pc:sldMk cId="1575013239" sldId="288"/>
            <ac:spMk id="2" creationId="{9186AF37-62F2-2D14-4498-035897AD1C29}"/>
          </ac:spMkLst>
        </pc:spChg>
      </pc:sldChg>
      <pc:sldChg chg="modSp">
        <pc:chgData name="아 리" userId="4cc1975289bc4493" providerId="Windows Live" clId="Web-{33185AED-C50E-9915-CECF-0169548A85C2}" dt="2025-01-09T07:41:27.069" v="693" actId="20577"/>
        <pc:sldMkLst>
          <pc:docMk/>
          <pc:sldMk cId="2014421013" sldId="289"/>
        </pc:sldMkLst>
        <pc:spChg chg="mod">
          <ac:chgData name="아 리" userId="4cc1975289bc4493" providerId="Windows Live" clId="Web-{33185AED-C50E-9915-CECF-0169548A85C2}" dt="2025-01-09T07:41:27.069" v="693" actId="20577"/>
          <ac:spMkLst>
            <pc:docMk/>
            <pc:sldMk cId="2014421013" sldId="289"/>
            <ac:spMk id="2" creationId="{9186AF37-62F2-2D14-4498-035897AD1C29}"/>
          </ac:spMkLst>
        </pc:spChg>
      </pc:sldChg>
      <pc:sldChg chg="addSp delSp modSp ord">
        <pc:chgData name="아 리" userId="4cc1975289bc4493" providerId="Windows Live" clId="Web-{33185AED-C50E-9915-CECF-0169548A85C2}" dt="2025-01-09T07:18:16.062" v="251" actId="20577"/>
        <pc:sldMkLst>
          <pc:docMk/>
          <pc:sldMk cId="2439111755" sldId="290"/>
        </pc:sldMkLst>
        <pc:spChg chg="add mod">
          <ac:chgData name="아 리" userId="4cc1975289bc4493" providerId="Windows Live" clId="Web-{33185AED-C50E-9915-CECF-0169548A85C2}" dt="2025-01-09T07:10:27.993" v="97" actId="14100"/>
          <ac:spMkLst>
            <pc:docMk/>
            <pc:sldMk cId="2439111755" sldId="290"/>
            <ac:spMk id="7" creationId="{B5F92CD9-C274-A309-26B2-C01206067D73}"/>
          </ac:spMkLst>
        </pc:spChg>
        <pc:spChg chg="add mod">
          <ac:chgData name="아 리" userId="4cc1975289bc4493" providerId="Windows Live" clId="Web-{33185AED-C50E-9915-CECF-0169548A85C2}" dt="2025-01-09T07:10:33.477" v="99" actId="1076"/>
          <ac:spMkLst>
            <pc:docMk/>
            <pc:sldMk cId="2439111755" sldId="290"/>
            <ac:spMk id="8" creationId="{7B5AA0AF-8BB0-758A-1767-FDEA16F602FD}"/>
          </ac:spMkLst>
        </pc:spChg>
        <pc:spChg chg="mod ord">
          <ac:chgData name="아 리" userId="4cc1975289bc4493" providerId="Windows Live" clId="Web-{33185AED-C50E-9915-CECF-0169548A85C2}" dt="2025-01-09T07:12:12.729" v="115"/>
          <ac:spMkLst>
            <pc:docMk/>
            <pc:sldMk cId="2439111755" sldId="290"/>
            <ac:spMk id="9" creationId="{00000000-0000-0000-0000-000000000000}"/>
          </ac:spMkLst>
        </pc:spChg>
        <pc:spChg chg="mod">
          <ac:chgData name="아 리" userId="4cc1975289bc4493" providerId="Windows Live" clId="Web-{33185AED-C50E-9915-CECF-0169548A85C2}" dt="2025-01-09T07:05:07.331" v="5" actId="20577"/>
          <ac:spMkLst>
            <pc:docMk/>
            <pc:sldMk cId="2439111755" sldId="290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06:33.864" v="50" actId="20577"/>
          <ac:spMkLst>
            <pc:docMk/>
            <pc:sldMk cId="2439111755" sldId="290"/>
            <ac:spMk id="18" creationId="{FC4FFAE1-F855-39D0-D573-E202E661DCD8}"/>
          </ac:spMkLst>
        </pc:spChg>
        <pc:spChg chg="mod">
          <ac:chgData name="아 리" userId="4cc1975289bc4493" providerId="Windows Live" clId="Web-{33185AED-C50E-9915-CECF-0169548A85C2}" dt="2025-01-09T07:18:16.062" v="251" actId="20577"/>
          <ac:spMkLst>
            <pc:docMk/>
            <pc:sldMk cId="2439111755" sldId="290"/>
            <ac:spMk id="20" creationId="{F4303672-3834-EEF6-8DF8-B499597A72E6}"/>
          </ac:spMkLst>
        </pc:spChg>
        <pc:picChg chg="del">
          <ac:chgData name="아 리" userId="4cc1975289bc4493" providerId="Windows Live" clId="Web-{33185AED-C50E-9915-CECF-0169548A85C2}" dt="2025-01-09T07:04:47.331" v="1"/>
          <ac:picMkLst>
            <pc:docMk/>
            <pc:sldMk cId="2439111755" sldId="290"/>
            <ac:picMk id="3" creationId="{B1F06FCA-E9E2-E4D2-3284-3AEC500D416F}"/>
          </ac:picMkLst>
        </pc:picChg>
        <pc:picChg chg="add mod ord modCrop">
          <ac:chgData name="아 리" userId="4cc1975289bc4493" providerId="Windows Live" clId="Web-{33185AED-C50E-9915-CECF-0169548A85C2}" dt="2025-01-09T07:09:14.288" v="79"/>
          <ac:picMkLst>
            <pc:docMk/>
            <pc:sldMk cId="2439111755" sldId="290"/>
            <ac:picMk id="4" creationId="{F20B1021-2714-8CCC-A809-58CFD53B9065}"/>
          </ac:picMkLst>
        </pc:picChg>
        <pc:picChg chg="add mod ord modCrop">
          <ac:chgData name="아 리" userId="4cc1975289bc4493" providerId="Windows Live" clId="Web-{33185AED-C50E-9915-CECF-0169548A85C2}" dt="2025-01-09T07:09:14.491" v="86"/>
          <ac:picMkLst>
            <pc:docMk/>
            <pc:sldMk cId="2439111755" sldId="290"/>
            <ac:picMk id="6" creationId="{48B824EB-EFD8-0039-01DC-F8D7459AE050}"/>
          </ac:picMkLst>
        </pc:picChg>
      </pc:sldChg>
      <pc:sldChg chg="addSp delSp modSp add replId">
        <pc:chgData name="아 리" userId="4cc1975289bc4493" providerId="Windows Live" clId="Web-{33185AED-C50E-9915-CECF-0169548A85C2}" dt="2025-01-09T07:27:52.806" v="424" actId="20577"/>
        <pc:sldMkLst>
          <pc:docMk/>
          <pc:sldMk cId="3203079277" sldId="291"/>
        </pc:sldMkLst>
        <pc:spChg chg="del mod">
          <ac:chgData name="아 리" userId="4cc1975289bc4493" providerId="Windows Live" clId="Web-{33185AED-C50E-9915-CECF-0169548A85C2}" dt="2025-01-09T07:15:40.810" v="203"/>
          <ac:spMkLst>
            <pc:docMk/>
            <pc:sldMk cId="3203079277" sldId="291"/>
            <ac:spMk id="7" creationId="{B5F92CD9-C274-A309-26B2-C01206067D73}"/>
          </ac:spMkLst>
        </pc:spChg>
        <pc:spChg chg="mod">
          <ac:chgData name="아 리" userId="4cc1975289bc4493" providerId="Windows Live" clId="Web-{33185AED-C50E-9915-CECF-0169548A85C2}" dt="2025-01-09T07:15:36.576" v="201" actId="1076"/>
          <ac:spMkLst>
            <pc:docMk/>
            <pc:sldMk cId="3203079277" sldId="291"/>
            <ac:spMk id="8" creationId="{7B5AA0AF-8BB0-758A-1767-FDEA16F602FD}"/>
          </ac:spMkLst>
        </pc:spChg>
        <pc:spChg chg="mod">
          <ac:chgData name="아 리" userId="4cc1975289bc4493" providerId="Windows Live" clId="Web-{33185AED-C50E-9915-CECF-0169548A85C2}" dt="2025-01-09T07:18:48.579" v="258" actId="20577"/>
          <ac:spMkLst>
            <pc:docMk/>
            <pc:sldMk cId="3203079277" sldId="291"/>
            <ac:spMk id="9" creationId="{00000000-0000-0000-0000-000000000000}"/>
          </ac:spMkLst>
        </pc:spChg>
        <pc:spChg chg="add del mod">
          <ac:chgData name="아 리" userId="4cc1975289bc4493" providerId="Windows Live" clId="Web-{33185AED-C50E-9915-CECF-0169548A85C2}" dt="2025-01-09T07:15:51.029" v="207"/>
          <ac:spMkLst>
            <pc:docMk/>
            <pc:sldMk cId="3203079277" sldId="291"/>
            <ac:spMk id="10" creationId="{CAF033AA-D160-A87A-6757-E2E8958DFC76}"/>
          </ac:spMkLst>
        </pc:spChg>
        <pc:spChg chg="mod">
          <ac:chgData name="아 리" userId="4cc1975289bc4493" providerId="Windows Live" clId="Web-{33185AED-C50E-9915-CECF-0169548A85C2}" dt="2025-01-09T07:27:52.806" v="424" actId="20577"/>
          <ac:spMkLst>
            <pc:docMk/>
            <pc:sldMk cId="3203079277" sldId="291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18:42.875" v="257" actId="20577"/>
          <ac:spMkLst>
            <pc:docMk/>
            <pc:sldMk cId="3203079277" sldId="291"/>
            <ac:spMk id="18" creationId="{FC4FFAE1-F855-39D0-D573-E202E661DCD8}"/>
          </ac:spMkLst>
        </pc:spChg>
        <pc:spChg chg="mod">
          <ac:chgData name="아 리" userId="4cc1975289bc4493" providerId="Windows Live" clId="Web-{33185AED-C50E-9915-CECF-0169548A85C2}" dt="2025-01-09T07:18:21.719" v="253" actId="20577"/>
          <ac:spMkLst>
            <pc:docMk/>
            <pc:sldMk cId="3203079277" sldId="291"/>
            <ac:spMk id="20" creationId="{F4303672-3834-EEF6-8DF8-B499597A72E6}"/>
          </ac:spMkLst>
        </pc:spChg>
        <pc:picChg chg="add mod ord">
          <ac:chgData name="아 리" userId="4cc1975289bc4493" providerId="Windows Live" clId="Web-{33185AED-C50E-9915-CECF-0169548A85C2}" dt="2025-01-09T07:15:23.325" v="195"/>
          <ac:picMkLst>
            <pc:docMk/>
            <pc:sldMk cId="3203079277" sldId="291"/>
            <ac:picMk id="3" creationId="{F52158B1-898E-2C1A-76F9-AF43D36D0B79}"/>
          </ac:picMkLst>
        </pc:picChg>
        <pc:picChg chg="del">
          <ac:chgData name="아 리" userId="4cc1975289bc4493" providerId="Windows Live" clId="Web-{33185AED-C50E-9915-CECF-0169548A85C2}" dt="2025-01-09T07:11:59.088" v="111"/>
          <ac:picMkLst>
            <pc:docMk/>
            <pc:sldMk cId="3203079277" sldId="291"/>
            <ac:picMk id="4" creationId="{F20B1021-2714-8CCC-A809-58CFD53B9065}"/>
          </ac:picMkLst>
        </pc:picChg>
        <pc:picChg chg="del">
          <ac:chgData name="아 리" userId="4cc1975289bc4493" providerId="Windows Live" clId="Web-{33185AED-C50E-9915-CECF-0169548A85C2}" dt="2025-01-09T07:11:58.447" v="110"/>
          <ac:picMkLst>
            <pc:docMk/>
            <pc:sldMk cId="3203079277" sldId="291"/>
            <ac:picMk id="6" creationId="{48B824EB-EFD8-0039-01DC-F8D7459AE050}"/>
          </ac:picMkLst>
        </pc:picChg>
      </pc:sldChg>
      <pc:sldChg chg="modSp add ord replId">
        <pc:chgData name="아 리" userId="4cc1975289bc4493" providerId="Windows Live" clId="Web-{33185AED-C50E-9915-CECF-0169548A85C2}" dt="2025-01-09T07:18:10.375" v="249" actId="20577"/>
        <pc:sldMkLst>
          <pc:docMk/>
          <pc:sldMk cId="474667159" sldId="292"/>
        </pc:sldMkLst>
        <pc:spChg chg="mod">
          <ac:chgData name="아 리" userId="4cc1975289bc4493" providerId="Windows Live" clId="Web-{33185AED-C50E-9915-CECF-0169548A85C2}" dt="2025-01-09T07:18:10.375" v="249" actId="20577"/>
          <ac:spMkLst>
            <pc:docMk/>
            <pc:sldMk cId="474667159" sldId="292"/>
            <ac:spMk id="2" creationId="{9186AF37-62F2-2D14-4498-035897AD1C29}"/>
          </ac:spMkLst>
        </pc:spChg>
      </pc:sldChg>
      <pc:sldChg chg="addSp delSp modSp add replId">
        <pc:chgData name="아 리" userId="4cc1975289bc4493" providerId="Windows Live" clId="Web-{33185AED-C50E-9915-CECF-0169548A85C2}" dt="2025-01-09T07:27:47.650" v="422" actId="20577"/>
        <pc:sldMkLst>
          <pc:docMk/>
          <pc:sldMk cId="3333025195" sldId="293"/>
        </pc:sldMkLst>
        <pc:spChg chg="mod">
          <ac:chgData name="아 리" userId="4cc1975289bc4493" providerId="Windows Live" clId="Web-{33185AED-C50E-9915-CECF-0169548A85C2}" dt="2025-01-09T07:25:12.257" v="366" actId="1076"/>
          <ac:spMkLst>
            <pc:docMk/>
            <pc:sldMk cId="3333025195" sldId="293"/>
            <ac:spMk id="8" creationId="{7B5AA0AF-8BB0-758A-1767-FDEA16F602FD}"/>
          </ac:spMkLst>
        </pc:spChg>
        <pc:spChg chg="mod">
          <ac:chgData name="아 리" userId="4cc1975289bc4493" providerId="Windows Live" clId="Web-{33185AED-C50E-9915-CECF-0169548A85C2}" dt="2025-01-09T07:25:12.272" v="367" actId="1076"/>
          <ac:spMkLst>
            <pc:docMk/>
            <pc:sldMk cId="3333025195" sldId="293"/>
            <ac:spMk id="9" creationId="{00000000-0000-0000-0000-000000000000}"/>
          </ac:spMkLst>
        </pc:spChg>
        <pc:spChg chg="mod">
          <ac:chgData name="아 리" userId="4cc1975289bc4493" providerId="Windows Live" clId="Web-{33185AED-C50E-9915-CECF-0169548A85C2}" dt="2025-01-09T07:27:47.650" v="422" actId="20577"/>
          <ac:spMkLst>
            <pc:docMk/>
            <pc:sldMk cId="3333025195" sldId="293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22:44.207" v="335" actId="20577"/>
          <ac:spMkLst>
            <pc:docMk/>
            <pc:sldMk cId="3333025195" sldId="293"/>
            <ac:spMk id="18" creationId="{FC4FFAE1-F855-39D0-D573-E202E661DCD8}"/>
          </ac:spMkLst>
        </pc:spChg>
        <pc:picChg chg="del">
          <ac:chgData name="아 리" userId="4cc1975289bc4493" providerId="Windows Live" clId="Web-{33185AED-C50E-9915-CECF-0169548A85C2}" dt="2025-01-09T07:18:34.125" v="255"/>
          <ac:picMkLst>
            <pc:docMk/>
            <pc:sldMk cId="3333025195" sldId="293"/>
            <ac:picMk id="3" creationId="{F52158B1-898E-2C1A-76F9-AF43D36D0B79}"/>
          </ac:picMkLst>
        </pc:picChg>
        <pc:picChg chg="add del mod ord">
          <ac:chgData name="아 리" userId="4cc1975289bc4493" providerId="Windows Live" clId="Web-{33185AED-C50E-9915-CECF-0169548A85C2}" dt="2025-01-09T07:23:14.223" v="336"/>
          <ac:picMkLst>
            <pc:docMk/>
            <pc:sldMk cId="3333025195" sldId="293"/>
            <ac:picMk id="4" creationId="{D2BB9226-F171-47BB-CC41-498EA43A860F}"/>
          </ac:picMkLst>
        </pc:picChg>
        <pc:picChg chg="add mod ord modCrop">
          <ac:chgData name="아 리" userId="4cc1975289bc4493" providerId="Windows Live" clId="Web-{33185AED-C50E-9915-CECF-0169548A85C2}" dt="2025-01-09T07:25:12.257" v="365" actId="1076"/>
          <ac:picMkLst>
            <pc:docMk/>
            <pc:sldMk cId="3333025195" sldId="293"/>
            <ac:picMk id="6" creationId="{6EFACA4D-CDDE-594F-125E-E3CC24A6B7E1}"/>
          </ac:picMkLst>
        </pc:picChg>
        <pc:picChg chg="add mod modCrop">
          <ac:chgData name="아 리" userId="4cc1975289bc4493" providerId="Windows Live" clId="Web-{33185AED-C50E-9915-CECF-0169548A85C2}" dt="2025-01-09T07:25:03.616" v="364" actId="1076"/>
          <ac:picMkLst>
            <pc:docMk/>
            <pc:sldMk cId="3333025195" sldId="293"/>
            <ac:picMk id="7" creationId="{2E117EA7-4B54-1BFD-9075-5BDA03AF6435}"/>
          </ac:picMkLst>
        </pc:picChg>
      </pc:sldChg>
      <pc:sldChg chg="addSp delSp modSp add replId">
        <pc:chgData name="아 리" userId="4cc1975289bc4493" providerId="Windows Live" clId="Web-{33185AED-C50E-9915-CECF-0169548A85C2}" dt="2025-01-09T07:30:03.668" v="473" actId="14100"/>
        <pc:sldMkLst>
          <pc:docMk/>
          <pc:sldMk cId="2976035569" sldId="294"/>
        </pc:sldMkLst>
        <pc:spChg chg="mod">
          <ac:chgData name="아 리" userId="4cc1975289bc4493" providerId="Windows Live" clId="Web-{33185AED-C50E-9915-CECF-0169548A85C2}" dt="2025-01-09T07:29:48.995" v="469" actId="1076"/>
          <ac:spMkLst>
            <pc:docMk/>
            <pc:sldMk cId="2976035569" sldId="294"/>
            <ac:spMk id="8" creationId="{7B5AA0AF-8BB0-758A-1767-FDEA16F602FD}"/>
          </ac:spMkLst>
        </pc:spChg>
        <pc:spChg chg="mod">
          <ac:chgData name="아 리" userId="4cc1975289bc4493" providerId="Windows Live" clId="Web-{33185AED-C50E-9915-CECF-0169548A85C2}" dt="2025-01-09T07:27:07.665" v="401" actId="1076"/>
          <ac:spMkLst>
            <pc:docMk/>
            <pc:sldMk cId="2976035569" sldId="294"/>
            <ac:spMk id="9" creationId="{00000000-0000-0000-0000-000000000000}"/>
          </ac:spMkLst>
        </pc:spChg>
        <pc:spChg chg="add mod">
          <ac:chgData name="아 리" userId="4cc1975289bc4493" providerId="Windows Live" clId="Web-{33185AED-C50E-9915-CECF-0169548A85C2}" dt="2025-01-09T07:30:03.668" v="473" actId="14100"/>
          <ac:spMkLst>
            <pc:docMk/>
            <pc:sldMk cId="2976035569" sldId="294"/>
            <ac:spMk id="10" creationId="{E9017E92-8E89-900B-64F7-D012E31780B5}"/>
          </ac:spMkLst>
        </pc:spChg>
        <pc:spChg chg="mod">
          <ac:chgData name="아 리" userId="4cc1975289bc4493" providerId="Windows Live" clId="Web-{33185AED-C50E-9915-CECF-0169548A85C2}" dt="2025-01-09T07:27:41.665" v="420" actId="20577"/>
          <ac:spMkLst>
            <pc:docMk/>
            <pc:sldMk cId="2976035569" sldId="294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29:13.714" v="463" actId="20577"/>
          <ac:spMkLst>
            <pc:docMk/>
            <pc:sldMk cId="2976035569" sldId="294"/>
            <ac:spMk id="18" creationId="{FC4FFAE1-F855-39D0-D573-E202E661DCD8}"/>
          </ac:spMkLst>
        </pc:spChg>
        <pc:picChg chg="add mod ord">
          <ac:chgData name="아 리" userId="4cc1975289bc4493" providerId="Windows Live" clId="Web-{33185AED-C50E-9915-CECF-0169548A85C2}" dt="2025-01-09T07:26:51.508" v="393" actId="14100"/>
          <ac:picMkLst>
            <pc:docMk/>
            <pc:sldMk cId="2976035569" sldId="294"/>
            <ac:picMk id="3" creationId="{1659CCFE-0023-A473-F4FB-00E0D1E90960}"/>
          </ac:picMkLst>
        </pc:picChg>
        <pc:picChg chg="add mod">
          <ac:chgData name="아 리" userId="4cc1975289bc4493" providerId="Windows Live" clId="Web-{33185AED-C50E-9915-CECF-0169548A85C2}" dt="2025-01-09T07:29:39.042" v="466" actId="1076"/>
          <ac:picMkLst>
            <pc:docMk/>
            <pc:sldMk cId="2976035569" sldId="294"/>
            <ac:picMk id="4" creationId="{A0A49A33-13A0-A8D6-C62F-5638EAE3296C}"/>
          </ac:picMkLst>
        </pc:picChg>
        <pc:picChg chg="del">
          <ac:chgData name="아 리" userId="4cc1975289bc4493" providerId="Windows Live" clId="Web-{33185AED-C50E-9915-CECF-0169548A85C2}" dt="2025-01-09T07:25:39.288" v="370"/>
          <ac:picMkLst>
            <pc:docMk/>
            <pc:sldMk cId="2976035569" sldId="294"/>
            <ac:picMk id="6" creationId="{6EFACA4D-CDDE-594F-125E-E3CC24A6B7E1}"/>
          </ac:picMkLst>
        </pc:picChg>
        <pc:picChg chg="del">
          <ac:chgData name="아 리" userId="4cc1975289bc4493" providerId="Windows Live" clId="Web-{33185AED-C50E-9915-CECF-0169548A85C2}" dt="2025-01-09T07:25:38.570" v="369"/>
          <ac:picMkLst>
            <pc:docMk/>
            <pc:sldMk cId="2976035569" sldId="294"/>
            <ac:picMk id="7" creationId="{2E117EA7-4B54-1BFD-9075-5BDA03AF6435}"/>
          </ac:picMkLst>
        </pc:picChg>
      </pc:sldChg>
      <pc:sldChg chg="addSp delSp modSp add replId">
        <pc:chgData name="아 리" userId="4cc1975289bc4493" providerId="Windows Live" clId="Web-{33185AED-C50E-9915-CECF-0169548A85C2}" dt="2025-01-09T07:36:24.611" v="611"/>
        <pc:sldMkLst>
          <pc:docMk/>
          <pc:sldMk cId="1314405332" sldId="295"/>
        </pc:sldMkLst>
        <pc:spChg chg="del">
          <ac:chgData name="아 리" userId="4cc1975289bc4493" providerId="Windows Live" clId="Web-{33185AED-C50E-9915-CECF-0169548A85C2}" dt="2025-01-09T07:35:14.610" v="598"/>
          <ac:spMkLst>
            <pc:docMk/>
            <pc:sldMk cId="1314405332" sldId="295"/>
            <ac:spMk id="8" creationId="{7B5AA0AF-8BB0-758A-1767-FDEA16F602FD}"/>
          </ac:spMkLst>
        </pc:spChg>
        <pc:spChg chg="del">
          <ac:chgData name="아 리" userId="4cc1975289bc4493" providerId="Windows Live" clId="Web-{33185AED-C50E-9915-CECF-0169548A85C2}" dt="2025-01-09T07:35:15.907" v="599"/>
          <ac:spMkLst>
            <pc:docMk/>
            <pc:sldMk cId="1314405332" sldId="295"/>
            <ac:spMk id="9" creationId="{00000000-0000-0000-0000-000000000000}"/>
          </ac:spMkLst>
        </pc:spChg>
        <pc:spChg chg="del mod">
          <ac:chgData name="아 리" userId="4cc1975289bc4493" providerId="Windows Live" clId="Web-{33185AED-C50E-9915-CECF-0169548A85C2}" dt="2025-01-09T07:35:16.860" v="600"/>
          <ac:spMkLst>
            <pc:docMk/>
            <pc:sldMk cId="1314405332" sldId="295"/>
            <ac:spMk id="10" creationId="{E9017E92-8E89-900B-64F7-D012E31780B5}"/>
          </ac:spMkLst>
        </pc:spChg>
        <pc:spChg chg="mod">
          <ac:chgData name="아 리" userId="4cc1975289bc4493" providerId="Windows Live" clId="Web-{33185AED-C50E-9915-CECF-0169548A85C2}" dt="2025-01-09T07:31:15.262" v="483" actId="20577"/>
          <ac:spMkLst>
            <pc:docMk/>
            <pc:sldMk cId="1314405332" sldId="295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33:58.078" v="589" actId="20577"/>
          <ac:spMkLst>
            <pc:docMk/>
            <pc:sldMk cId="1314405332" sldId="295"/>
            <ac:spMk id="18" creationId="{FC4FFAE1-F855-39D0-D573-E202E661DCD8}"/>
          </ac:spMkLst>
        </pc:spChg>
        <pc:picChg chg="del">
          <ac:chgData name="아 리" userId="4cc1975289bc4493" providerId="Windows Live" clId="Web-{33185AED-C50E-9915-CECF-0169548A85C2}" dt="2025-01-09T07:30:50.059" v="476"/>
          <ac:picMkLst>
            <pc:docMk/>
            <pc:sldMk cId="1314405332" sldId="295"/>
            <ac:picMk id="3" creationId="{1659CCFE-0023-A473-F4FB-00E0D1E90960}"/>
          </ac:picMkLst>
        </pc:picChg>
        <pc:picChg chg="del">
          <ac:chgData name="아 리" userId="4cc1975289bc4493" providerId="Windows Live" clId="Web-{33185AED-C50E-9915-CECF-0169548A85C2}" dt="2025-01-09T07:30:49.293" v="475"/>
          <ac:picMkLst>
            <pc:docMk/>
            <pc:sldMk cId="1314405332" sldId="295"/>
            <ac:picMk id="4" creationId="{A0A49A33-13A0-A8D6-C62F-5638EAE3296C}"/>
          </ac:picMkLst>
        </pc:picChg>
        <pc:picChg chg="add mod ord modCrop">
          <ac:chgData name="아 리" userId="4cc1975289bc4493" providerId="Windows Live" clId="Web-{33185AED-C50E-9915-CECF-0169548A85C2}" dt="2025-01-09T07:36:12.752" v="609" actId="1076"/>
          <ac:picMkLst>
            <pc:docMk/>
            <pc:sldMk cId="1314405332" sldId="295"/>
            <ac:picMk id="6" creationId="{5A6ACD0B-3F93-1EE3-6050-B9E1E6021EF6}"/>
          </ac:picMkLst>
        </pc:picChg>
        <pc:picChg chg="add mod ord">
          <ac:chgData name="아 리" userId="4cc1975289bc4493" providerId="Windows Live" clId="Web-{33185AED-C50E-9915-CECF-0169548A85C2}" dt="2025-01-09T07:36:24.611" v="611"/>
          <ac:picMkLst>
            <pc:docMk/>
            <pc:sldMk cId="1314405332" sldId="295"/>
            <ac:picMk id="7" creationId="{04ED57BD-7300-0BC3-6021-7B7729ECCB79}"/>
          </ac:picMkLst>
        </pc:picChg>
      </pc:sldChg>
      <pc:sldChg chg="addSp delSp modSp add replId">
        <pc:chgData name="아 리" userId="4cc1975289bc4493" providerId="Windows Live" clId="Web-{33185AED-C50E-9915-CECF-0169548A85C2}" dt="2025-01-09T07:41:15.788" v="692" actId="20577"/>
        <pc:sldMkLst>
          <pc:docMk/>
          <pc:sldMk cId="3895706711" sldId="296"/>
        </pc:sldMkLst>
        <pc:spChg chg="mod">
          <ac:chgData name="아 리" userId="4cc1975289bc4493" providerId="Windows Live" clId="Web-{33185AED-C50E-9915-CECF-0169548A85C2}" dt="2025-01-09T07:36:57.659" v="627" actId="20577"/>
          <ac:spMkLst>
            <pc:docMk/>
            <pc:sldMk cId="3895706711" sldId="296"/>
            <ac:spMk id="14" creationId="{38C5EC61-992C-3401-EDBD-E07F6B5015FC}"/>
          </ac:spMkLst>
        </pc:spChg>
        <pc:spChg chg="mod">
          <ac:chgData name="아 리" userId="4cc1975289bc4493" providerId="Windows Live" clId="Web-{33185AED-C50E-9915-CECF-0169548A85C2}" dt="2025-01-09T07:41:15.788" v="692" actId="20577"/>
          <ac:spMkLst>
            <pc:docMk/>
            <pc:sldMk cId="3895706711" sldId="296"/>
            <ac:spMk id="18" creationId="{FC4FFAE1-F855-39D0-D573-E202E661DCD8}"/>
          </ac:spMkLst>
        </pc:spChg>
        <pc:picChg chg="add mod">
          <ac:chgData name="아 리" userId="4cc1975289bc4493" providerId="Windows Live" clId="Web-{33185AED-C50E-9915-CECF-0169548A85C2}" dt="2025-01-09T07:40:41.397" v="689" actId="1076"/>
          <ac:picMkLst>
            <pc:docMk/>
            <pc:sldMk cId="3895706711" sldId="296"/>
            <ac:picMk id="3" creationId="{1852BA62-3DB6-89A9-3C93-A89271CA34E8}"/>
          </ac:picMkLst>
        </pc:picChg>
        <pc:picChg chg="del">
          <ac:chgData name="아 리" userId="4cc1975289bc4493" providerId="Windows Live" clId="Web-{33185AED-C50E-9915-CECF-0169548A85C2}" dt="2025-01-09T07:37:03.065" v="629"/>
          <ac:picMkLst>
            <pc:docMk/>
            <pc:sldMk cId="3895706711" sldId="296"/>
            <ac:picMk id="6" creationId="{5A6ACD0B-3F93-1EE3-6050-B9E1E6021EF6}"/>
          </ac:picMkLst>
        </pc:picChg>
        <pc:picChg chg="del">
          <ac:chgData name="아 리" userId="4cc1975289bc4493" providerId="Windows Live" clId="Web-{33185AED-C50E-9915-CECF-0169548A85C2}" dt="2025-01-09T07:37:02.112" v="628"/>
          <ac:picMkLst>
            <pc:docMk/>
            <pc:sldMk cId="3895706711" sldId="296"/>
            <ac:picMk id="7" creationId="{04ED57BD-7300-0BC3-6021-7B7729ECCB79}"/>
          </ac:picMkLst>
        </pc:picChg>
      </pc:sldChg>
    </pc:docChg>
  </pc:docChgLst>
  <pc:docChgLst>
    <pc:chgData name="아 리" userId="4cc1975289bc4493" providerId="Windows Live" clId="Web-{C135D6E4-77E6-318E-76B8-05D1DC2B96EC}"/>
    <pc:docChg chg="addSld modSld">
      <pc:chgData name="아 리" userId="4cc1975289bc4493" providerId="Windows Live" clId="Web-{C135D6E4-77E6-318E-76B8-05D1DC2B96EC}" dt="2025-01-09T07:04:02.530" v="1"/>
      <pc:docMkLst>
        <pc:docMk/>
      </pc:docMkLst>
      <pc:sldChg chg="delSp">
        <pc:chgData name="아 리" userId="4cc1975289bc4493" providerId="Windows Live" clId="Web-{C135D6E4-77E6-318E-76B8-05D1DC2B96EC}" dt="2025-01-09T07:02:41.793" v="0"/>
        <pc:sldMkLst>
          <pc:docMk/>
          <pc:sldMk cId="814784072" sldId="287"/>
        </pc:sldMkLst>
        <pc:spChg chg="del">
          <ac:chgData name="아 리" userId="4cc1975289bc4493" providerId="Windows Live" clId="Web-{C135D6E4-77E6-318E-76B8-05D1DC2B96EC}" dt="2025-01-09T07:02:41.793" v="0"/>
          <ac:spMkLst>
            <pc:docMk/>
            <pc:sldMk cId="814784072" sldId="287"/>
            <ac:spMk id="15" creationId="{00000000-0000-0000-0000-000000000000}"/>
          </ac:spMkLst>
        </pc:spChg>
      </pc:sldChg>
      <pc:sldChg chg="add replId">
        <pc:chgData name="아 리" userId="4cc1975289bc4493" providerId="Windows Live" clId="Web-{C135D6E4-77E6-318E-76B8-05D1DC2B96EC}" dt="2025-01-09T07:04:02.530" v="1"/>
        <pc:sldMkLst>
          <pc:docMk/>
          <pc:sldMk cId="2439111755" sldId="290"/>
        </pc:sldMkLst>
      </pc:sldChg>
    </pc:docChg>
  </pc:docChgLst>
  <pc:docChgLst>
    <pc:chgData name="민경 이" userId="4cc1975289bc4493" providerId="Windows Live" clId="Web-{6D75CFF8-4FA3-7A5D-772A-AEA03381D8C4}"/>
    <pc:docChg chg="addSld delSld modSld sldOrd">
      <pc:chgData name="민경 이" userId="4cc1975289bc4493" providerId="Windows Live" clId="Web-{6D75CFF8-4FA3-7A5D-772A-AEA03381D8C4}" dt="2024-12-25T14:10:09.549" v="1465"/>
      <pc:docMkLst>
        <pc:docMk/>
      </pc:docMkLst>
      <pc:sldChg chg="modSp mod setBg">
        <pc:chgData name="민경 이" userId="4cc1975289bc4493" providerId="Windows Live" clId="Web-{6D75CFF8-4FA3-7A5D-772A-AEA03381D8C4}" dt="2024-12-25T13:32:58.701" v="1281"/>
        <pc:sldMkLst>
          <pc:docMk/>
          <pc:sldMk cId="3569210928" sldId="256"/>
        </pc:sldMkLst>
        <pc:spChg chg="mod">
          <ac:chgData name="민경 이" userId="4cc1975289bc4493" providerId="Windows Live" clId="Web-{6D75CFF8-4FA3-7A5D-772A-AEA03381D8C4}" dt="2024-12-25T13:32:58.701" v="1281"/>
          <ac:spMkLst>
            <pc:docMk/>
            <pc:sldMk cId="3569210928" sldId="256"/>
            <ac:spMk id="5" creationId="{FA1177CE-ECFE-FA28-7B2B-E82ACA853B67}"/>
          </ac:spMkLst>
        </pc:spChg>
      </pc:sldChg>
      <pc:sldChg chg="modSp">
        <pc:chgData name="민경 이" userId="4cc1975289bc4493" providerId="Windows Live" clId="Web-{6D75CFF8-4FA3-7A5D-772A-AEA03381D8C4}" dt="2024-12-25T13:45:06.851" v="1336" actId="20577"/>
        <pc:sldMkLst>
          <pc:docMk/>
          <pc:sldMk cId="1650515783" sldId="258"/>
        </pc:sldMkLst>
        <pc:spChg chg="mod">
          <ac:chgData name="민경 이" userId="4cc1975289bc4493" providerId="Windows Live" clId="Web-{6D75CFF8-4FA3-7A5D-772A-AEA03381D8C4}" dt="2024-12-25T13:45:06.851" v="1336" actId="20577"/>
          <ac:spMkLst>
            <pc:docMk/>
            <pc:sldMk cId="1650515783" sldId="258"/>
            <ac:spMk id="6" creationId="{31595D1E-FFB1-C8E5-0F3D-C1E728D402FF}"/>
          </ac:spMkLst>
        </pc:spChg>
      </pc:sldChg>
      <pc:sldChg chg="modSp">
        <pc:chgData name="민경 이" userId="4cc1975289bc4493" providerId="Windows Live" clId="Web-{6D75CFF8-4FA3-7A5D-772A-AEA03381D8C4}" dt="2024-12-25T13:45:37.791" v="1338" actId="20577"/>
        <pc:sldMkLst>
          <pc:docMk/>
          <pc:sldMk cId="960712256" sldId="259"/>
        </pc:sldMkLst>
        <pc:spChg chg="mod">
          <ac:chgData name="민경 이" userId="4cc1975289bc4493" providerId="Windows Live" clId="Web-{6D75CFF8-4FA3-7A5D-772A-AEA03381D8C4}" dt="2024-12-25T13:45:37.791" v="1338" actId="20577"/>
          <ac:spMkLst>
            <pc:docMk/>
            <pc:sldMk cId="960712256" sldId="259"/>
            <ac:spMk id="18" creationId="{FC4FFAE1-F855-39D0-D573-E202E661DCD8}"/>
          </ac:spMkLst>
        </pc:spChg>
      </pc:sldChg>
      <pc:sldChg chg="addSp modSp ord">
        <pc:chgData name="민경 이" userId="4cc1975289bc4493" providerId="Windows Live" clId="Web-{6D75CFF8-4FA3-7A5D-772A-AEA03381D8C4}" dt="2024-12-25T13:15:39.340" v="1141"/>
        <pc:sldMkLst>
          <pc:docMk/>
          <pc:sldMk cId="823591044" sldId="261"/>
        </pc:sldMkLst>
        <pc:spChg chg="mod">
          <ac:chgData name="민경 이" userId="4cc1975289bc4493" providerId="Windows Live" clId="Web-{6D75CFF8-4FA3-7A5D-772A-AEA03381D8C4}" dt="2024-12-25T13:11:49.323" v="1108" actId="1076"/>
          <ac:spMkLst>
            <pc:docMk/>
            <pc:sldMk cId="823591044" sldId="261"/>
            <ac:spMk id="2" creationId="{9186AF37-62F2-2D14-4498-035897AD1C29}"/>
          </ac:spMkLst>
        </pc:spChg>
        <pc:spChg chg="add mod">
          <ac:chgData name="민경 이" userId="4cc1975289bc4493" providerId="Windows Live" clId="Web-{6D75CFF8-4FA3-7A5D-772A-AEA03381D8C4}" dt="2024-12-25T13:15:39.340" v="1141"/>
          <ac:spMkLst>
            <pc:docMk/>
            <pc:sldMk cId="823591044" sldId="261"/>
            <ac:spMk id="3" creationId="{BD633F6A-E5D1-5E19-6213-C5176E1213B5}"/>
          </ac:spMkLst>
        </pc:spChg>
        <pc:grpChg chg="add mod">
          <ac:chgData name="민경 이" userId="4cc1975289bc4493" providerId="Windows Live" clId="Web-{6D75CFF8-4FA3-7A5D-772A-AEA03381D8C4}" dt="2024-12-25T13:12:44.921" v="1115" actId="1076"/>
          <ac:grpSpMkLst>
            <pc:docMk/>
            <pc:sldMk cId="823591044" sldId="261"/>
            <ac:grpSpMk id="4" creationId="{884F9D94-1400-BDB0-ADF9-0FCC609B7CCC}"/>
          </ac:grpSpMkLst>
        </pc:grpChg>
      </pc:sldChg>
      <pc:sldChg chg="del">
        <pc:chgData name="민경 이" userId="4cc1975289bc4493" providerId="Windows Live" clId="Web-{6D75CFF8-4FA3-7A5D-772A-AEA03381D8C4}" dt="2024-12-25T11:25:09.501" v="23"/>
        <pc:sldMkLst>
          <pc:docMk/>
          <pc:sldMk cId="1489390190" sldId="263"/>
        </pc:sldMkLst>
      </pc:sldChg>
      <pc:sldChg chg="addSp delSp modSp">
        <pc:chgData name="민경 이" userId="4cc1975289bc4493" providerId="Windows Live" clId="Web-{6D75CFF8-4FA3-7A5D-772A-AEA03381D8C4}" dt="2024-12-25T13:35:27.166" v="1293"/>
        <pc:sldMkLst>
          <pc:docMk/>
          <pc:sldMk cId="1474624864" sldId="264"/>
        </pc:sldMkLst>
        <pc:spChg chg="mod">
          <ac:chgData name="민경 이" userId="4cc1975289bc4493" providerId="Windows Live" clId="Web-{6D75CFF8-4FA3-7A5D-772A-AEA03381D8C4}" dt="2024-12-25T13:18:07.602" v="1154" actId="20577"/>
          <ac:spMkLst>
            <pc:docMk/>
            <pc:sldMk cId="1474624864" sldId="264"/>
            <ac:spMk id="4" creationId="{FA2867D6-61B3-1867-3045-DCA2EE2249C4}"/>
          </ac:spMkLst>
        </pc:spChg>
        <pc:spChg chg="del mod">
          <ac:chgData name="민경 이" userId="4cc1975289bc4493" providerId="Windows Live" clId="Web-{6D75CFF8-4FA3-7A5D-772A-AEA03381D8C4}" dt="2024-12-25T13:35:27.166" v="1293"/>
          <ac:spMkLst>
            <pc:docMk/>
            <pc:sldMk cId="1474624864" sldId="264"/>
            <ac:spMk id="5" creationId="{FA1177CE-ECFE-FA28-7B2B-E82ACA853B67}"/>
          </ac:spMkLst>
        </pc:spChg>
        <pc:picChg chg="add mod">
          <ac:chgData name="민경 이" userId="4cc1975289bc4493" providerId="Windows Live" clId="Web-{6D75CFF8-4FA3-7A5D-772A-AEA03381D8C4}" dt="2024-12-25T13:18:04.211" v="1151" actId="1076"/>
          <ac:picMkLst>
            <pc:docMk/>
            <pc:sldMk cId="1474624864" sldId="264"/>
            <ac:picMk id="6" creationId="{2B756938-E605-CF5F-C8D2-7B93F62646E5}"/>
          </ac:picMkLst>
        </pc:picChg>
      </pc:sldChg>
      <pc:sldChg chg="modSp">
        <pc:chgData name="민경 이" userId="4cc1975289bc4493" providerId="Windows Live" clId="Web-{6D75CFF8-4FA3-7A5D-772A-AEA03381D8C4}" dt="2024-12-25T11:29:50.007" v="73" actId="1076"/>
        <pc:sldMkLst>
          <pc:docMk/>
          <pc:sldMk cId="2910984572" sldId="265"/>
        </pc:sldMkLst>
        <pc:spChg chg="mod">
          <ac:chgData name="민경 이" userId="4cc1975289bc4493" providerId="Windows Live" clId="Web-{6D75CFF8-4FA3-7A5D-772A-AEA03381D8C4}" dt="2024-12-25T11:29:50.007" v="73" actId="1076"/>
          <ac:spMkLst>
            <pc:docMk/>
            <pc:sldMk cId="2910984572" sldId="265"/>
            <ac:spMk id="2" creationId="{9186AF37-62F2-2D14-4498-035897AD1C29}"/>
          </ac:spMkLst>
        </pc:spChg>
      </pc:sldChg>
      <pc:sldChg chg="addSp delSp modSp">
        <pc:chgData name="민경 이" userId="4cc1975289bc4493" providerId="Windows Live" clId="Web-{6D75CFF8-4FA3-7A5D-772A-AEA03381D8C4}" dt="2024-12-25T11:44:04.213" v="137" actId="14100"/>
        <pc:sldMkLst>
          <pc:docMk/>
          <pc:sldMk cId="1879031737" sldId="266"/>
        </pc:sldMkLst>
        <pc:spChg chg="mod">
          <ac:chgData name="민경 이" userId="4cc1975289bc4493" providerId="Windows Live" clId="Web-{6D75CFF8-4FA3-7A5D-772A-AEA03381D8C4}" dt="2024-12-25T11:43:35.930" v="135" actId="20577"/>
          <ac:spMkLst>
            <pc:docMk/>
            <pc:sldMk cId="1879031737" sldId="266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4:04.213" v="137" actId="14100"/>
          <ac:spMkLst>
            <pc:docMk/>
            <pc:sldMk cId="1879031737" sldId="266"/>
            <ac:spMk id="3" creationId="{723C5ED7-951B-8307-BD2D-BC540AE639C3}"/>
          </ac:spMkLst>
        </pc:spChg>
        <pc:spChg chg="del">
          <ac:chgData name="민경 이" userId="4cc1975289bc4493" providerId="Windows Live" clId="Web-{6D75CFF8-4FA3-7A5D-772A-AEA03381D8C4}" dt="2024-12-25T11:23:37.223" v="15"/>
          <ac:spMkLst>
            <pc:docMk/>
            <pc:sldMk cId="1879031737" sldId="266"/>
            <ac:spMk id="4" creationId="{FA2867D6-61B3-1867-3045-DCA2EE2249C4}"/>
          </ac:spMkLst>
        </pc:spChg>
        <pc:picChg chg="add del mod modCrop">
          <ac:chgData name="민경 이" userId="4cc1975289bc4493" providerId="Windows Live" clId="Web-{6D75CFF8-4FA3-7A5D-772A-AEA03381D8C4}" dt="2024-12-25T11:40:39.353" v="114"/>
          <ac:picMkLst>
            <pc:docMk/>
            <pc:sldMk cId="1879031737" sldId="266"/>
            <ac:picMk id="6" creationId="{43622404-833D-5484-7891-108DB0DC191A}"/>
          </ac:picMkLst>
        </pc:picChg>
      </pc:sldChg>
      <pc:sldChg chg="addSp">
        <pc:chgData name="민경 이" userId="4cc1975289bc4493" providerId="Windows Live" clId="Web-{6D75CFF8-4FA3-7A5D-772A-AEA03381D8C4}" dt="2024-12-25T11:43:12.553" v="132"/>
        <pc:sldMkLst>
          <pc:docMk/>
          <pc:sldMk cId="4187357626" sldId="267"/>
        </pc:sldMkLst>
        <pc:spChg chg="add">
          <ac:chgData name="민경 이" userId="4cc1975289bc4493" providerId="Windows Live" clId="Web-{6D75CFF8-4FA3-7A5D-772A-AEA03381D8C4}" dt="2024-12-25T11:43:12.553" v="132"/>
          <ac:spMkLst>
            <pc:docMk/>
            <pc:sldMk cId="4187357626" sldId="267"/>
            <ac:spMk id="4" creationId="{16A404C8-FF0B-EC5A-4EB5-DC6D73EB5406}"/>
          </ac:spMkLst>
        </pc:spChg>
      </pc:sldChg>
      <pc:sldChg chg="modSp add ord replId">
        <pc:chgData name="민경 이" userId="4cc1975289bc4493" providerId="Windows Live" clId="Web-{6D75CFF8-4FA3-7A5D-772A-AEA03381D8C4}" dt="2024-12-25T11:29:57.414" v="76" actId="20577"/>
        <pc:sldMkLst>
          <pc:docMk/>
          <pc:sldMk cId="590955260" sldId="268"/>
        </pc:sldMkLst>
        <pc:spChg chg="mod">
          <ac:chgData name="민경 이" userId="4cc1975289bc4493" providerId="Windows Live" clId="Web-{6D75CFF8-4FA3-7A5D-772A-AEA03381D8C4}" dt="2024-12-25T11:29:57.414" v="76" actId="20577"/>
          <ac:spMkLst>
            <pc:docMk/>
            <pc:sldMk cId="590955260" sldId="268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1:21:40.449" v="1"/>
        <pc:sldMkLst>
          <pc:docMk/>
          <pc:sldMk cId="2705935647" sldId="268"/>
        </pc:sldMkLst>
      </pc:sldChg>
      <pc:sldChg chg="addSp delSp modSp add replId">
        <pc:chgData name="민경 이" userId="4cc1975289bc4493" providerId="Windows Live" clId="Web-{6D75CFF8-4FA3-7A5D-772A-AEA03381D8C4}" dt="2024-12-25T13:52:40.260" v="1410" actId="20577"/>
        <pc:sldMkLst>
          <pc:docMk/>
          <pc:sldMk cId="240718953" sldId="269"/>
        </pc:sldMkLst>
        <pc:spChg chg="mod">
          <ac:chgData name="민경 이" userId="4cc1975289bc4493" providerId="Windows Live" clId="Web-{6D75CFF8-4FA3-7A5D-772A-AEA03381D8C4}" dt="2024-12-25T11:25:50.645" v="42" actId="20577"/>
          <ac:spMkLst>
            <pc:docMk/>
            <pc:sldMk cId="240718953" sldId="269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50:36.173" v="1375"/>
          <ac:spMkLst>
            <pc:docMk/>
            <pc:sldMk cId="240718953" sldId="269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52:40.260" v="1410" actId="20577"/>
          <ac:spMkLst>
            <pc:docMk/>
            <pc:sldMk cId="240718953" sldId="269"/>
            <ac:spMk id="10" creationId="{B3F7B5F6-7DA9-46E5-796C-C67810EA90F8}"/>
          </ac:spMkLst>
        </pc:spChg>
        <pc:spChg chg="add mod">
          <ac:chgData name="민경 이" userId="4cc1975289bc4493" providerId="Windows Live" clId="Web-{6D75CFF8-4FA3-7A5D-772A-AEA03381D8C4}" dt="2024-12-25T13:52:25.587" v="1403"/>
          <ac:spMkLst>
            <pc:docMk/>
            <pc:sldMk cId="240718953" sldId="269"/>
            <ac:spMk id="12" creationId="{D5FC8B7C-30E9-AB25-B94B-A03F468298D8}"/>
          </ac:spMkLst>
        </pc:spChg>
        <pc:picChg chg="add del mod">
          <ac:chgData name="민경 이" userId="4cc1975289bc4493" providerId="Windows Live" clId="Web-{6D75CFF8-4FA3-7A5D-772A-AEA03381D8C4}" dt="2024-12-25T11:34:21.856" v="100"/>
          <ac:picMkLst>
            <pc:docMk/>
            <pc:sldMk cId="240718953" sldId="269"/>
            <ac:picMk id="4" creationId="{A2AA34F8-168E-418E-0F8E-979DB48F0505}"/>
          </ac:picMkLst>
        </pc:picChg>
        <pc:picChg chg="add del mod">
          <ac:chgData name="민경 이" userId="4cc1975289bc4493" providerId="Windows Live" clId="Web-{6D75CFF8-4FA3-7A5D-772A-AEA03381D8C4}" dt="2024-12-25T11:34:19.809" v="98"/>
          <ac:picMkLst>
            <pc:docMk/>
            <pc:sldMk cId="240718953" sldId="269"/>
            <ac:picMk id="6" creationId="{131DAF21-2F60-0EF0-2EC0-87824CE4D95F}"/>
          </ac:picMkLst>
        </pc:picChg>
        <pc:picChg chg="add del mod modCrop">
          <ac:chgData name="민경 이" userId="4cc1975289bc4493" providerId="Windows Live" clId="Web-{6D75CFF8-4FA3-7A5D-772A-AEA03381D8C4}" dt="2024-12-25T11:34:20.387" v="99"/>
          <ac:picMkLst>
            <pc:docMk/>
            <pc:sldMk cId="240718953" sldId="269"/>
            <ac:picMk id="7" creationId="{59088C69-69BA-274B-02FF-35A81CCA5113}"/>
          </ac:picMkLst>
        </pc:picChg>
        <pc:picChg chg="add mod">
          <ac:chgData name="민경 이" userId="4cc1975289bc4493" providerId="Windows Live" clId="Web-{6D75CFF8-4FA3-7A5D-772A-AEA03381D8C4}" dt="2024-12-25T11:48:20.498" v="155" actId="1076"/>
          <ac:picMkLst>
            <pc:docMk/>
            <pc:sldMk cId="240718953" sldId="269"/>
            <ac:picMk id="8" creationId="{326AB351-15B7-BA7D-A2A8-C5ACF27F887E}"/>
          </ac:picMkLst>
        </pc:picChg>
        <pc:picChg chg="add del mod">
          <ac:chgData name="민경 이" userId="4cc1975289bc4493" providerId="Windows Live" clId="Web-{6D75CFF8-4FA3-7A5D-772A-AEA03381D8C4}" dt="2024-12-25T13:48:34.538" v="1346"/>
          <ac:picMkLst>
            <pc:docMk/>
            <pc:sldMk cId="240718953" sldId="269"/>
            <ac:picMk id="9" creationId="{37B9218B-D207-241C-FE8A-4BA5B859441A}"/>
          </ac:picMkLst>
        </pc:picChg>
        <pc:picChg chg="add mod">
          <ac:chgData name="민경 이" userId="4cc1975289bc4493" providerId="Windows Live" clId="Web-{6D75CFF8-4FA3-7A5D-772A-AEA03381D8C4}" dt="2024-12-25T13:51:24.192" v="1388" actId="1076"/>
          <ac:picMkLst>
            <pc:docMk/>
            <pc:sldMk cId="240718953" sldId="269"/>
            <ac:picMk id="11" creationId="{11EDBB4E-A17B-08B5-69D5-BA72ADD876EE}"/>
          </ac:picMkLst>
        </pc:picChg>
      </pc:sldChg>
      <pc:sldChg chg="modSp add replId">
        <pc:chgData name="민경 이" userId="4cc1975289bc4493" providerId="Windows Live" clId="Web-{6D75CFF8-4FA3-7A5D-772A-AEA03381D8C4}" dt="2024-12-25T11:43:00.412" v="131" actId="20577"/>
        <pc:sldMkLst>
          <pc:docMk/>
          <pc:sldMk cId="1051060943" sldId="270"/>
        </pc:sldMkLst>
        <pc:spChg chg="mod">
          <ac:chgData name="민경 이" userId="4cc1975289bc4493" providerId="Windows Live" clId="Web-{6D75CFF8-4FA3-7A5D-772A-AEA03381D8C4}" dt="2024-12-25T11:43:00.412" v="131" actId="20577"/>
          <ac:spMkLst>
            <pc:docMk/>
            <pc:sldMk cId="1051060943" sldId="270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16:56.987" v="1148" actId="1076"/>
        <pc:sldMkLst>
          <pc:docMk/>
          <pc:sldMk cId="3731660421" sldId="271"/>
        </pc:sldMkLst>
        <pc:spChg chg="mod">
          <ac:chgData name="민경 이" userId="4cc1975289bc4493" providerId="Windows Live" clId="Web-{6D75CFF8-4FA3-7A5D-772A-AEA03381D8C4}" dt="2024-12-25T13:16:24.016" v="1144" actId="20577"/>
          <ac:spMkLst>
            <pc:docMk/>
            <pc:sldMk cId="3731660421" sldId="271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1:45:54.972" v="152" actId="20577"/>
          <ac:spMkLst>
            <pc:docMk/>
            <pc:sldMk cId="3731660421" sldId="271"/>
            <ac:spMk id="3" creationId="{723C5ED7-951B-8307-BD2D-BC540AE639C3}"/>
          </ac:spMkLst>
        </pc:spChg>
        <pc:picChg chg="add mod">
          <ac:chgData name="민경 이" userId="4cc1975289bc4493" providerId="Windows Live" clId="Web-{6D75CFF8-4FA3-7A5D-772A-AEA03381D8C4}" dt="2024-12-25T13:16:56.987" v="1148" actId="1076"/>
          <ac:picMkLst>
            <pc:docMk/>
            <pc:sldMk cId="3731660421" sldId="271"/>
            <ac:picMk id="4" creationId="{3A79752A-F233-426C-4ED3-F31F5CDEA7CA}"/>
          </ac:picMkLst>
        </pc:picChg>
        <pc:picChg chg="del">
          <ac:chgData name="민경 이" userId="4cc1975289bc4493" providerId="Windows Live" clId="Web-{6D75CFF8-4FA3-7A5D-772A-AEA03381D8C4}" dt="2024-12-25T11:45:21.110" v="151"/>
          <ac:picMkLst>
            <pc:docMk/>
            <pc:sldMk cId="3731660421" sldId="271"/>
            <ac:picMk id="6" creationId="{43622404-833D-5484-7891-108DB0DC191A}"/>
          </ac:picMkLst>
        </pc:picChg>
      </pc:sldChg>
      <pc:sldChg chg="modSp add ord replId">
        <pc:chgData name="민경 이" userId="4cc1975289bc4493" providerId="Windows Live" clId="Web-{6D75CFF8-4FA3-7A5D-772A-AEA03381D8C4}" dt="2024-12-25T11:50:12.366" v="184" actId="20577"/>
        <pc:sldMkLst>
          <pc:docMk/>
          <pc:sldMk cId="4282942444" sldId="272"/>
        </pc:sldMkLst>
        <pc:spChg chg="mod">
          <ac:chgData name="민경 이" userId="4cc1975289bc4493" providerId="Windows Live" clId="Web-{6D75CFF8-4FA3-7A5D-772A-AEA03381D8C4}" dt="2024-12-25T11:50:12.366" v="184" actId="20577"/>
          <ac:spMkLst>
            <pc:docMk/>
            <pc:sldMk cId="4282942444" sldId="272"/>
            <ac:spMk id="2" creationId="{9186AF37-62F2-2D14-4498-035897AD1C29}"/>
          </ac:spMkLst>
        </pc:spChg>
      </pc:sldChg>
      <pc:sldChg chg="addSp delSp modSp add replId">
        <pc:chgData name="민경 이" userId="4cc1975289bc4493" providerId="Windows Live" clId="Web-{6D75CFF8-4FA3-7A5D-772A-AEA03381D8C4}" dt="2024-12-25T13:25:27.636" v="1229" actId="20577"/>
        <pc:sldMkLst>
          <pc:docMk/>
          <pc:sldMk cId="4287977678" sldId="273"/>
        </pc:sldMkLst>
        <pc:spChg chg="mod">
          <ac:chgData name="민경 이" userId="4cc1975289bc4493" providerId="Windows Live" clId="Web-{6D75CFF8-4FA3-7A5D-772A-AEA03381D8C4}" dt="2024-12-25T11:49:43.114" v="179" actId="20577"/>
          <ac:spMkLst>
            <pc:docMk/>
            <pc:sldMk cId="4287977678" sldId="273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25:27.636" v="1229" actId="20577"/>
          <ac:spMkLst>
            <pc:docMk/>
            <pc:sldMk cId="4287977678" sldId="273"/>
            <ac:spMk id="3" creationId="{723C5ED7-951B-8307-BD2D-BC540AE639C3}"/>
          </ac:spMkLst>
        </pc:spChg>
        <pc:picChg chg="add del mod">
          <ac:chgData name="민경 이" userId="4cc1975289bc4493" providerId="Windows Live" clId="Web-{6D75CFF8-4FA3-7A5D-772A-AEA03381D8C4}" dt="2024-12-25T13:20:27.082" v="1163"/>
          <ac:picMkLst>
            <pc:docMk/>
            <pc:sldMk cId="4287977678" sldId="273"/>
            <ac:picMk id="4" creationId="{51B92FC7-F520-8D2A-D5FB-A1856D806615}"/>
          </ac:picMkLst>
        </pc:picChg>
        <pc:picChg chg="add mod">
          <ac:chgData name="민경 이" userId="4cc1975289bc4493" providerId="Windows Live" clId="Web-{6D75CFF8-4FA3-7A5D-772A-AEA03381D8C4}" dt="2024-12-25T13:21:49.260" v="1184" actId="1076"/>
          <ac:picMkLst>
            <pc:docMk/>
            <pc:sldMk cId="4287977678" sldId="273"/>
            <ac:picMk id="6" creationId="{AED95136-05E9-C153-E898-35773FF959B3}"/>
          </ac:picMkLst>
        </pc:picChg>
        <pc:picChg chg="del">
          <ac:chgData name="민경 이" userId="4cc1975289bc4493" providerId="Windows Live" clId="Web-{6D75CFF8-4FA3-7A5D-772A-AEA03381D8C4}" dt="2024-12-25T11:51:22.309" v="185"/>
          <ac:picMkLst>
            <pc:docMk/>
            <pc:sldMk cId="4287977678" sldId="273"/>
            <ac:picMk id="8" creationId="{326AB351-15B7-BA7D-A2A8-C5ACF27F887E}"/>
          </ac:picMkLst>
        </pc:picChg>
      </pc:sldChg>
      <pc:sldChg chg="addSp delSp modSp add mod ord replId setBg">
        <pc:chgData name="민경 이" userId="4cc1975289bc4493" providerId="Windows Live" clId="Web-{6D75CFF8-4FA3-7A5D-772A-AEA03381D8C4}" dt="2024-12-25T14:10:09.549" v="1465"/>
        <pc:sldMkLst>
          <pc:docMk/>
          <pc:sldMk cId="1895001011" sldId="274"/>
        </pc:sldMkLst>
        <pc:spChg chg="mod">
          <ac:chgData name="민경 이" userId="4cc1975289bc4493" providerId="Windows Live" clId="Web-{6D75CFF8-4FA3-7A5D-772A-AEA03381D8C4}" dt="2024-12-25T14:10:01.314" v="1464" actId="1076"/>
          <ac:spMkLst>
            <pc:docMk/>
            <pc:sldMk cId="1895001011" sldId="274"/>
            <ac:spMk id="2" creationId="{9186AF37-62F2-2D14-4498-035897AD1C29}"/>
          </ac:spMkLst>
        </pc:spChg>
        <pc:spChg chg="mod">
          <ac:chgData name="민경 이" userId="4cc1975289bc4493" providerId="Windows Live" clId="Web-{6D75CFF8-4FA3-7A5D-772A-AEA03381D8C4}" dt="2024-12-25T13:33:24.094" v="1284"/>
          <ac:spMkLst>
            <pc:docMk/>
            <pc:sldMk cId="1895001011" sldId="274"/>
            <ac:spMk id="5" creationId="{FA1177CE-ECFE-FA28-7B2B-E82ACA853B67}"/>
          </ac:spMkLst>
        </pc:spChg>
        <pc:picChg chg="add del mod">
          <ac:chgData name="민경 이" userId="4cc1975289bc4493" providerId="Windows Live" clId="Web-{6D75CFF8-4FA3-7A5D-772A-AEA03381D8C4}" dt="2024-12-25T11:53:52.024" v="208"/>
          <ac:picMkLst>
            <pc:docMk/>
            <pc:sldMk cId="1895001011" sldId="274"/>
            <ac:picMk id="4" creationId="{0A92AF51-575F-30D5-5A69-5D70C150B509}"/>
          </ac:picMkLst>
        </pc:picChg>
        <pc:picChg chg="add del mod">
          <ac:chgData name="민경 이" userId="4cc1975289bc4493" providerId="Windows Live" clId="Web-{6D75CFF8-4FA3-7A5D-772A-AEA03381D8C4}" dt="2024-12-25T11:54:46.153" v="218"/>
          <ac:picMkLst>
            <pc:docMk/>
            <pc:sldMk cId="1895001011" sldId="274"/>
            <ac:picMk id="7" creationId="{DA64E229-B18E-EEA1-04C1-8EE8B651F139}"/>
          </ac:picMkLst>
        </pc:picChg>
        <pc:picChg chg="add mod ord">
          <ac:chgData name="민경 이" userId="4cc1975289bc4493" providerId="Windows Live" clId="Web-{6D75CFF8-4FA3-7A5D-772A-AEA03381D8C4}" dt="2024-12-25T14:09:39.515" v="1462"/>
          <ac:picMkLst>
            <pc:docMk/>
            <pc:sldMk cId="1895001011" sldId="274"/>
            <ac:picMk id="8" creationId="{FCD015F4-5452-70C8-E950-2D33BA629C44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31:45.149" v="1279" actId="20577"/>
        <pc:sldMkLst>
          <pc:docMk/>
          <pc:sldMk cId="1422577818" sldId="275"/>
        </pc:sldMkLst>
        <pc:spChg chg="mod">
          <ac:chgData name="민경 이" userId="4cc1975289bc4493" providerId="Windows Live" clId="Web-{6D75CFF8-4FA3-7A5D-772A-AEA03381D8C4}" dt="2024-12-25T13:26:38.126" v="1247"/>
          <ac:spMkLst>
            <pc:docMk/>
            <pc:sldMk cId="1422577818" sldId="275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27.737" v="281" actId="20577"/>
          <ac:spMkLst>
            <pc:docMk/>
            <pc:sldMk cId="1422577818" sldId="275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31:45.149" v="1279" actId="20577"/>
          <ac:spMkLst>
            <pc:docMk/>
            <pc:sldMk cId="1422577818" sldId="275"/>
            <ac:spMk id="18" creationId="{FC4FFAE1-F855-39D0-D573-E202E661DCD8}"/>
          </ac:spMkLst>
        </pc:spChg>
        <pc:spChg chg="mod">
          <ac:chgData name="민경 이" userId="4cc1975289bc4493" providerId="Windows Live" clId="Web-{6D75CFF8-4FA3-7A5D-772A-AEA03381D8C4}" dt="2024-12-25T11:56:15.081" v="240" actId="20577"/>
          <ac:spMkLst>
            <pc:docMk/>
            <pc:sldMk cId="1422577818" sldId="275"/>
            <ac:spMk id="20" creationId="{F4303672-3834-EEF6-8DF8-B499597A72E6}"/>
          </ac:spMkLst>
        </pc:spChg>
        <pc:picChg chg="add mod ord">
          <ac:chgData name="민경 이" userId="4cc1975289bc4493" providerId="Windows Live" clId="Web-{6D75CFF8-4FA3-7A5D-772A-AEA03381D8C4}" dt="2024-12-25T12:09:45.143" v="378" actId="1076"/>
          <ac:picMkLst>
            <pc:docMk/>
            <pc:sldMk cId="1422577818" sldId="275"/>
            <ac:picMk id="3" creationId="{EF031B28-8FD3-3DED-E6FA-BA0BDD80EE7C}"/>
          </ac:picMkLst>
        </pc:picChg>
        <pc:picChg chg="add mod modCrop">
          <ac:chgData name="민경 이" userId="4cc1975289bc4493" providerId="Windows Live" clId="Web-{6D75CFF8-4FA3-7A5D-772A-AEA03381D8C4}" dt="2024-12-25T12:09:41.174" v="377"/>
          <ac:picMkLst>
            <pc:docMk/>
            <pc:sldMk cId="1422577818" sldId="275"/>
            <ac:picMk id="4" creationId="{C21B0AF3-8D4E-B83C-3456-8879E214D067}"/>
          </ac:picMkLst>
        </pc:picChg>
        <pc:picChg chg="del">
          <ac:chgData name="민경 이" userId="4cc1975289bc4493" providerId="Windows Live" clId="Web-{6D75CFF8-4FA3-7A5D-772A-AEA03381D8C4}" dt="2024-12-25T11:58:12.590" v="263"/>
          <ac:picMkLst>
            <pc:docMk/>
            <pc:sldMk cId="1422577818" sldId="275"/>
            <ac:picMk id="9" creationId="{356E8B58-2751-D139-BC88-3182D8E124BF}"/>
          </ac:picMkLst>
        </pc:picChg>
        <pc:picChg chg="del">
          <ac:chgData name="민경 이" userId="4cc1975289bc4493" providerId="Windows Live" clId="Web-{6D75CFF8-4FA3-7A5D-772A-AEA03381D8C4}" dt="2024-12-25T11:58:13.184" v="264"/>
          <ac:picMkLst>
            <pc:docMk/>
            <pc:sldMk cId="1422577818" sldId="275"/>
            <ac:picMk id="10" creationId="{4D7F5BBD-34C8-2752-8A58-D7788B4FC169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1.720" v="1249"/>
        <pc:sldMkLst>
          <pc:docMk/>
          <pc:sldMk cId="4077709133" sldId="276"/>
        </pc:sldMkLst>
        <pc:spChg chg="add">
          <ac:chgData name="민경 이" userId="4cc1975289bc4493" providerId="Windows Live" clId="Web-{6D75CFF8-4FA3-7A5D-772A-AEA03381D8C4}" dt="2024-12-25T13:26:51.720" v="1249"/>
          <ac:spMkLst>
            <pc:docMk/>
            <pc:sldMk cId="4077709133" sldId="276"/>
            <ac:spMk id="8" creationId="{ADBD3294-EC96-154E-A29C-0021BD256B40}"/>
          </ac:spMkLst>
        </pc:spChg>
        <pc:spChg chg="del">
          <ac:chgData name="민경 이" userId="4cc1975289bc4493" providerId="Windows Live" clId="Web-{6D75CFF8-4FA3-7A5D-772A-AEA03381D8C4}" dt="2024-12-25T13:26:51.314" v="1248"/>
          <ac:spMkLst>
            <pc:docMk/>
            <pc:sldMk cId="4077709133" sldId="276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1:59:42.254" v="284" actId="20577"/>
          <ac:spMkLst>
            <pc:docMk/>
            <pc:sldMk cId="4077709133" sldId="276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12:59.955" v="414" actId="20577"/>
          <ac:spMkLst>
            <pc:docMk/>
            <pc:sldMk cId="4077709133" sldId="276"/>
            <ac:spMk id="18" creationId="{FC4FFAE1-F855-39D0-D573-E202E661DCD8}"/>
          </ac:spMkLst>
        </pc:spChg>
        <pc:picChg chg="add mod ord">
          <ac:chgData name="민경 이" userId="4cc1975289bc4493" providerId="Windows Live" clId="Web-{6D75CFF8-4FA3-7A5D-772A-AEA03381D8C4}" dt="2024-12-25T12:27:19.099" v="593" actId="1076"/>
          <ac:picMkLst>
            <pc:docMk/>
            <pc:sldMk cId="4077709133" sldId="276"/>
            <ac:picMk id="3" creationId="{631236D1-DEB4-8C02-5446-F6E51C9FAA56}"/>
          </ac:picMkLst>
        </pc:picChg>
        <pc:picChg chg="add del mod ord modCrop">
          <ac:chgData name="민경 이" userId="4cc1975289bc4493" providerId="Windows Live" clId="Web-{6D75CFF8-4FA3-7A5D-772A-AEA03381D8C4}" dt="2024-12-25T12:27:45.991" v="597"/>
          <ac:picMkLst>
            <pc:docMk/>
            <pc:sldMk cId="4077709133" sldId="276"/>
            <ac:picMk id="4" creationId="{56372CF8-A288-9EFC-20E7-0313D94BB12A}"/>
          </ac:picMkLst>
        </pc:picChg>
        <pc:picChg chg="add mod">
          <ac:chgData name="민경 이" userId="4cc1975289bc4493" providerId="Windows Live" clId="Web-{6D75CFF8-4FA3-7A5D-772A-AEA03381D8C4}" dt="2024-12-25T12:27:16.724" v="592" actId="1076"/>
          <ac:picMkLst>
            <pc:docMk/>
            <pc:sldMk cId="4077709133" sldId="276"/>
            <ac:picMk id="5" creationId="{8CB221A8-C59F-B9AB-F69F-B81EFB06435C}"/>
          </ac:picMkLst>
        </pc:picChg>
        <pc:picChg chg="add mod ord modCrop">
          <ac:chgData name="민경 이" userId="4cc1975289bc4493" providerId="Windows Live" clId="Web-{6D75CFF8-4FA3-7A5D-772A-AEA03381D8C4}" dt="2024-12-25T12:28:50.137" v="607"/>
          <ac:picMkLst>
            <pc:docMk/>
            <pc:sldMk cId="4077709133" sldId="276"/>
            <ac:picMk id="6" creationId="{6B4AE40F-A14E-20EF-4909-79659EA1D1DD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26:58.065" v="1251"/>
        <pc:sldMkLst>
          <pc:docMk/>
          <pc:sldMk cId="154982963" sldId="277"/>
        </pc:sldMkLst>
        <pc:spChg chg="add">
          <ac:chgData name="민경 이" userId="4cc1975289bc4493" providerId="Windows Live" clId="Web-{6D75CFF8-4FA3-7A5D-772A-AEA03381D8C4}" dt="2024-12-25T13:26:58.065" v="1251"/>
          <ac:spMkLst>
            <pc:docMk/>
            <pc:sldMk cId="154982963" sldId="277"/>
            <ac:spMk id="9" creationId="{80A87FB4-4EEE-2E91-2A76-F7BCD3E25835}"/>
          </ac:spMkLst>
        </pc:spChg>
        <pc:spChg chg="del">
          <ac:chgData name="민경 이" userId="4cc1975289bc4493" providerId="Windows Live" clId="Web-{6D75CFF8-4FA3-7A5D-772A-AEA03381D8C4}" dt="2024-12-25T13:26:57.705" v="1250"/>
          <ac:spMkLst>
            <pc:docMk/>
            <pc:sldMk cId="154982963" sldId="277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33:10.907" v="634" actId="20577"/>
          <ac:spMkLst>
            <pc:docMk/>
            <pc:sldMk cId="154982963" sldId="277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10:34.210" v="383"/>
          <ac:picMkLst>
            <pc:docMk/>
            <pc:sldMk cId="154982963" sldId="277"/>
            <ac:picMk id="3" creationId="{631236D1-DEB4-8C02-5446-F6E51C9FAA56}"/>
          </ac:picMkLst>
        </pc:picChg>
        <pc:picChg chg="del">
          <ac:chgData name="민경 이" userId="4cc1975289bc4493" providerId="Windows Live" clId="Web-{6D75CFF8-4FA3-7A5D-772A-AEA03381D8C4}" dt="2024-12-25T12:10:33.647" v="382"/>
          <ac:picMkLst>
            <pc:docMk/>
            <pc:sldMk cId="154982963" sldId="277"/>
            <ac:picMk id="4" creationId="{56372CF8-A288-9EFC-20E7-0313D94BB12A}"/>
          </ac:picMkLst>
        </pc:picChg>
        <pc:picChg chg="add del mod">
          <ac:chgData name="민경 이" userId="4cc1975289bc4493" providerId="Windows Live" clId="Web-{6D75CFF8-4FA3-7A5D-772A-AEA03381D8C4}" dt="2024-12-25T12:33:47.613" v="639"/>
          <ac:picMkLst>
            <pc:docMk/>
            <pc:sldMk cId="154982963" sldId="277"/>
            <ac:picMk id="5" creationId="{72F3DD48-EFAF-109A-A4AB-5C0E32090EF0}"/>
          </ac:picMkLst>
        </pc:picChg>
        <pc:picChg chg="add mod">
          <ac:chgData name="민경 이" userId="4cc1975289bc4493" providerId="Windows Live" clId="Web-{6D75CFF8-4FA3-7A5D-772A-AEA03381D8C4}" dt="2024-12-25T12:34:21.584" v="644" actId="1076"/>
          <ac:picMkLst>
            <pc:docMk/>
            <pc:sldMk cId="154982963" sldId="277"/>
            <ac:picMk id="6" creationId="{C8573810-5580-93BD-BE56-628565C8CFA6}"/>
          </ac:picMkLst>
        </pc:picChg>
        <pc:picChg chg="add mod">
          <ac:chgData name="민경 이" userId="4cc1975289bc4493" providerId="Windows Live" clId="Web-{6D75CFF8-4FA3-7A5D-772A-AEA03381D8C4}" dt="2024-12-25T12:34:23.928" v="645" actId="1076"/>
          <ac:picMkLst>
            <pc:docMk/>
            <pc:sldMk cId="154982963" sldId="277"/>
            <ac:picMk id="7" creationId="{1585D6CC-B278-F24C-903A-4C4DADDE0E56}"/>
          </ac:picMkLst>
        </pc:picChg>
      </pc:sldChg>
      <pc:sldChg chg="addSp delSp modSp add replId">
        <pc:chgData name="민경 이" userId="4cc1975289bc4493" providerId="Windows Live" clId="Web-{6D75CFF8-4FA3-7A5D-772A-AEA03381D8C4}" dt="2024-12-25T13:56:02.588" v="1452" actId="20577"/>
        <pc:sldMkLst>
          <pc:docMk/>
          <pc:sldMk cId="490130446" sldId="278"/>
        </pc:sldMkLst>
        <pc:spChg chg="add del mod">
          <ac:chgData name="민경 이" userId="4cc1975289bc4493" providerId="Windows Live" clId="Web-{6D75CFF8-4FA3-7A5D-772A-AEA03381D8C4}" dt="2024-12-25T12:43:25.594" v="718"/>
          <ac:spMkLst>
            <pc:docMk/>
            <pc:sldMk cId="490130446" sldId="278"/>
            <ac:spMk id="8" creationId="{5D2317C3-393B-F625-E36E-B0863950F0D9}"/>
          </ac:spMkLst>
        </pc:spChg>
        <pc:spChg chg="add mod">
          <ac:chgData name="민경 이" userId="4cc1975289bc4493" providerId="Windows Live" clId="Web-{6D75CFF8-4FA3-7A5D-772A-AEA03381D8C4}" dt="2024-12-25T12:45:45.558" v="736" actId="14100"/>
          <ac:spMkLst>
            <pc:docMk/>
            <pc:sldMk cId="490130446" sldId="278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2.018" v="1252"/>
          <ac:spMkLst>
            <pc:docMk/>
            <pc:sldMk cId="490130446" sldId="278"/>
            <ac:spMk id="12" creationId="{83E0C0C4-D764-616E-9366-E520BAD8ABD8}"/>
          </ac:spMkLst>
        </pc:spChg>
        <pc:spChg chg="add">
          <ac:chgData name="민경 이" userId="4cc1975289bc4493" providerId="Windows Live" clId="Web-{6D75CFF8-4FA3-7A5D-772A-AEA03381D8C4}" dt="2024-12-25T13:27:02.315" v="1253"/>
          <ac:spMkLst>
            <pc:docMk/>
            <pc:sldMk cId="490130446" sldId="278"/>
            <ac:spMk id="13" creationId="{392488C5-F697-1CED-F7E6-A7EFB9299818}"/>
          </ac:spMkLst>
        </pc:spChg>
        <pc:spChg chg="mod">
          <ac:chgData name="민경 이" userId="4cc1975289bc4493" providerId="Windows Live" clId="Web-{6D75CFF8-4FA3-7A5D-772A-AEA03381D8C4}" dt="2024-12-25T12:35:43.794" v="653" actId="20577"/>
          <ac:spMkLst>
            <pc:docMk/>
            <pc:sldMk cId="490130446" sldId="278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6:02.588" v="1452" actId="20577"/>
          <ac:spMkLst>
            <pc:docMk/>
            <pc:sldMk cId="490130446" sldId="278"/>
            <ac:spMk id="18" creationId="{FC4FFAE1-F855-39D0-D573-E202E661DCD8}"/>
          </ac:spMkLst>
        </pc:spChg>
        <pc:picChg chg="add mod ord modCrop">
          <ac:chgData name="민경 이" userId="4cc1975289bc4493" providerId="Windows Live" clId="Web-{6D75CFF8-4FA3-7A5D-772A-AEA03381D8C4}" dt="2024-12-25T12:41:22.288" v="706"/>
          <ac:picMkLst>
            <pc:docMk/>
            <pc:sldMk cId="490130446" sldId="278"/>
            <ac:picMk id="3" creationId="{6A73143F-2011-ED8E-AEBE-1D983829372A}"/>
          </ac:picMkLst>
        </pc:picChg>
        <pc:picChg chg="add del mod">
          <ac:chgData name="민경 이" userId="4cc1975289bc4493" providerId="Windows Live" clId="Web-{6D75CFF8-4FA3-7A5D-772A-AEA03381D8C4}" dt="2024-12-25T12:38:41.713" v="683"/>
          <ac:picMkLst>
            <pc:docMk/>
            <pc:sldMk cId="490130446" sldId="278"/>
            <ac:picMk id="4" creationId="{542454B1-8812-26F5-32A9-22AE952D0BD8}"/>
          </ac:picMkLst>
        </pc:picChg>
        <pc:picChg chg="add mod ord modCrop">
          <ac:chgData name="민경 이" userId="4cc1975289bc4493" providerId="Windows Live" clId="Web-{6D75CFF8-4FA3-7A5D-772A-AEA03381D8C4}" dt="2024-12-25T12:44:56.742" v="734" actId="1076"/>
          <ac:picMkLst>
            <pc:docMk/>
            <pc:sldMk cId="490130446" sldId="278"/>
            <ac:picMk id="5" creationId="{B0AA14F9-FE65-1AAD-C245-C88A954A7329}"/>
          </ac:picMkLst>
        </pc:picChg>
        <pc:picChg chg="del">
          <ac:chgData name="민경 이" userId="4cc1975289bc4493" providerId="Windows Live" clId="Web-{6D75CFF8-4FA3-7A5D-772A-AEA03381D8C4}" dt="2024-12-25T12:35:26.933" v="648"/>
          <ac:picMkLst>
            <pc:docMk/>
            <pc:sldMk cId="490130446" sldId="278"/>
            <ac:picMk id="6" creationId="{C8573810-5580-93BD-BE56-628565C8CFA6}"/>
          </ac:picMkLst>
        </pc:picChg>
        <pc:picChg chg="del">
          <ac:chgData name="민경 이" userId="4cc1975289bc4493" providerId="Windows Live" clId="Web-{6D75CFF8-4FA3-7A5D-772A-AEA03381D8C4}" dt="2024-12-25T12:35:26.480" v="647"/>
          <ac:picMkLst>
            <pc:docMk/>
            <pc:sldMk cId="490130446" sldId="278"/>
            <ac:picMk id="7" creationId="{1585D6CC-B278-F24C-903A-4C4DADDE0E56}"/>
          </ac:picMkLst>
        </pc:picChg>
        <pc:picChg chg="add del mod">
          <ac:chgData name="민경 이" userId="4cc1975289bc4493" providerId="Windows Live" clId="Web-{6D75CFF8-4FA3-7A5D-772A-AEA03381D8C4}" dt="2024-12-25T12:43:49.018" v="725"/>
          <ac:picMkLst>
            <pc:docMk/>
            <pc:sldMk cId="490130446" sldId="278"/>
            <ac:picMk id="9" creationId="{97DBCBDE-3432-750E-C312-C909379F7A35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58:11.348" v="1459" actId="20577"/>
        <pc:sldMkLst>
          <pc:docMk/>
          <pc:sldMk cId="4175963501" sldId="279"/>
        </pc:sldMkLst>
        <pc:spChg chg="add">
          <ac:chgData name="민경 이" userId="4cc1975289bc4493" providerId="Windows Live" clId="Web-{6D75CFF8-4FA3-7A5D-772A-AEA03381D8C4}" dt="2024-12-25T13:27:06.737" v="1255"/>
          <ac:spMkLst>
            <pc:docMk/>
            <pc:sldMk cId="4175963501" sldId="279"/>
            <ac:spMk id="7" creationId="{BC7A1212-20F4-7A4B-53A0-CBE8DB361250}"/>
          </ac:spMkLst>
        </pc:spChg>
        <pc:spChg chg="del">
          <ac:chgData name="민경 이" userId="4cc1975289bc4493" providerId="Windows Live" clId="Web-{6D75CFF8-4FA3-7A5D-772A-AEA03381D8C4}" dt="2024-12-25T12:46:52.970" v="744"/>
          <ac:spMkLst>
            <pc:docMk/>
            <pc:sldMk cId="4175963501" sldId="279"/>
            <ac:spMk id="10" creationId="{C174A4F7-D2A6-1FCB-DC46-BF09222CC048}"/>
          </ac:spMkLst>
        </pc:spChg>
        <pc:spChg chg="del">
          <ac:chgData name="민경 이" userId="4cc1975289bc4493" providerId="Windows Live" clId="Web-{6D75CFF8-4FA3-7A5D-772A-AEA03381D8C4}" dt="2024-12-25T13:27:06.487" v="1254"/>
          <ac:spMkLst>
            <pc:docMk/>
            <pc:sldMk cId="4175963501" sldId="279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46:49.313" v="743" actId="20577"/>
          <ac:spMkLst>
            <pc:docMk/>
            <pc:sldMk cId="4175963501" sldId="279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3:58:11.348" v="1459" actId="20577"/>
          <ac:spMkLst>
            <pc:docMk/>
            <pc:sldMk cId="4175963501" sldId="279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46:53.735" v="745"/>
          <ac:picMkLst>
            <pc:docMk/>
            <pc:sldMk cId="4175963501" sldId="279"/>
            <ac:picMk id="3" creationId="{6A73143F-2011-ED8E-AEBE-1D983829372A}"/>
          </ac:picMkLst>
        </pc:picChg>
        <pc:picChg chg="add mod modCrop">
          <ac:chgData name="민경 이" userId="4cc1975289bc4493" providerId="Windows Live" clId="Web-{6D75CFF8-4FA3-7A5D-772A-AEA03381D8C4}" dt="2024-12-25T12:48:32.555" v="760" actId="1076"/>
          <ac:picMkLst>
            <pc:docMk/>
            <pc:sldMk cId="4175963501" sldId="279"/>
            <ac:picMk id="4" creationId="{151CB70B-0AA4-BF9B-E307-C011DCC80EC5}"/>
          </ac:picMkLst>
        </pc:picChg>
        <pc:picChg chg="del">
          <ac:chgData name="민경 이" userId="4cc1975289bc4493" providerId="Windows Live" clId="Web-{6D75CFF8-4FA3-7A5D-772A-AEA03381D8C4}" dt="2024-12-25T12:46:54.142" v="746"/>
          <ac:picMkLst>
            <pc:docMk/>
            <pc:sldMk cId="4175963501" sldId="279"/>
            <ac:picMk id="5" creationId="{B0AA14F9-FE65-1AAD-C245-C88A954A7329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27:10.769" v="1257"/>
        <pc:sldMkLst>
          <pc:docMk/>
          <pc:sldMk cId="2915531884" sldId="280"/>
        </pc:sldMkLst>
        <pc:spChg chg="add">
          <ac:chgData name="민경 이" userId="4cc1975289bc4493" providerId="Windows Live" clId="Web-{6D75CFF8-4FA3-7A5D-772A-AEA03381D8C4}" dt="2024-12-25T13:27:10.769" v="1257"/>
          <ac:spMkLst>
            <pc:docMk/>
            <pc:sldMk cId="2915531884" sldId="280"/>
            <ac:spMk id="7" creationId="{594B196F-B985-ECA8-9505-BB67F5A921F7}"/>
          </ac:spMkLst>
        </pc:spChg>
        <pc:spChg chg="del">
          <ac:chgData name="민경 이" userId="4cc1975289bc4493" providerId="Windows Live" clId="Web-{6D75CFF8-4FA3-7A5D-772A-AEA03381D8C4}" dt="2024-12-25T13:27:10.472" v="1256"/>
          <ac:spMkLst>
            <pc:docMk/>
            <pc:sldMk cId="2915531884" sldId="280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0:02.890" v="765" actId="20577"/>
          <ac:spMkLst>
            <pc:docMk/>
            <pc:sldMk cId="2915531884" sldId="280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0:58.582" v="779" actId="20577"/>
          <ac:spMkLst>
            <pc:docMk/>
            <pc:sldMk cId="2915531884" sldId="280"/>
            <ac:spMk id="18" creationId="{FC4FFAE1-F855-39D0-D573-E202E661DCD8}"/>
          </ac:spMkLst>
        </pc:spChg>
        <pc:picChg chg="add mod">
          <ac:chgData name="민경 이" userId="4cc1975289bc4493" providerId="Windows Live" clId="Web-{6D75CFF8-4FA3-7A5D-772A-AEA03381D8C4}" dt="2024-12-25T12:51:57.040" v="782" actId="1076"/>
          <ac:picMkLst>
            <pc:docMk/>
            <pc:sldMk cId="2915531884" sldId="280"/>
            <ac:picMk id="3" creationId="{DFA47D20-2F8A-5C04-9724-C0CF33944622}"/>
          </ac:picMkLst>
        </pc:picChg>
        <pc:picChg chg="del">
          <ac:chgData name="민경 이" userId="4cc1975289bc4493" providerId="Windows Live" clId="Web-{6D75CFF8-4FA3-7A5D-772A-AEA03381D8C4}" dt="2024-12-25T12:49:13.808" v="762"/>
          <ac:picMkLst>
            <pc:docMk/>
            <pc:sldMk cId="2915531884" sldId="280"/>
            <ac:picMk id="4" creationId="{151CB70B-0AA4-BF9B-E307-C011DCC80EC5}"/>
          </ac:picMkLst>
        </pc:picChg>
        <pc:picChg chg="add mod modCrop">
          <ac:chgData name="민경 이" userId="4cc1975289bc4493" providerId="Windows Live" clId="Web-{6D75CFF8-4FA3-7A5D-772A-AEA03381D8C4}" dt="2024-12-25T12:52:31.402" v="789"/>
          <ac:picMkLst>
            <pc:docMk/>
            <pc:sldMk cId="2915531884" sldId="280"/>
            <ac:picMk id="5" creationId="{72CDFCC4-555A-B6A5-CC7F-232234E4CCA0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44:30.129" v="1327" actId="1076"/>
        <pc:sldMkLst>
          <pc:docMk/>
          <pc:sldMk cId="1534747878" sldId="281"/>
        </pc:sldMkLst>
        <pc:spChg chg="add">
          <ac:chgData name="민경 이" userId="4cc1975289bc4493" providerId="Windows Live" clId="Web-{6D75CFF8-4FA3-7A5D-772A-AEA03381D8C4}" dt="2024-12-25T13:27:17.285" v="1259"/>
          <ac:spMkLst>
            <pc:docMk/>
            <pc:sldMk cId="1534747878" sldId="281"/>
            <ac:spMk id="8" creationId="{392A21D2-D4F5-D4CF-5AE4-E4CEDBF16064}"/>
          </ac:spMkLst>
        </pc:spChg>
        <pc:spChg chg="del">
          <ac:chgData name="민경 이" userId="4cc1975289bc4493" providerId="Windows Live" clId="Web-{6D75CFF8-4FA3-7A5D-772A-AEA03381D8C4}" dt="2024-12-25T13:27:17.004" v="1258"/>
          <ac:spMkLst>
            <pc:docMk/>
            <pc:sldMk cId="1534747878" sldId="281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2:45.497" v="794" actId="20577"/>
          <ac:spMkLst>
            <pc:docMk/>
            <pc:sldMk cId="1534747878" sldId="281"/>
            <ac:spMk id="14" creationId="{38C5EC61-992C-3401-EDBD-E07F6B5015FC}"/>
          </ac:spMkLst>
        </pc:spChg>
        <pc:spChg chg="mod">
          <ac:chgData name="민경 이" userId="4cc1975289bc4493" providerId="Windows Live" clId="Web-{6D75CFF8-4FA3-7A5D-772A-AEA03381D8C4}" dt="2024-12-25T12:57:22.252" v="865" actId="20577"/>
          <ac:spMkLst>
            <pc:docMk/>
            <pc:sldMk cId="1534747878" sldId="281"/>
            <ac:spMk id="18" creationId="{FC4FFAE1-F855-39D0-D573-E202E661DCD8}"/>
          </ac:spMkLst>
        </pc:spChg>
        <pc:picChg chg="del">
          <ac:chgData name="민경 이" userId="4cc1975289bc4493" providerId="Windows Live" clId="Web-{6D75CFF8-4FA3-7A5D-772A-AEA03381D8C4}" dt="2024-12-25T12:53:45.689" v="820"/>
          <ac:picMkLst>
            <pc:docMk/>
            <pc:sldMk cId="1534747878" sldId="281"/>
            <ac:picMk id="3" creationId="{DFA47D20-2F8A-5C04-9724-C0CF33944622}"/>
          </ac:picMkLst>
        </pc:picChg>
        <pc:picChg chg="add del mod modCrop">
          <ac:chgData name="민경 이" userId="4cc1975289bc4493" providerId="Windows Live" clId="Web-{6D75CFF8-4FA3-7A5D-772A-AEA03381D8C4}" dt="2024-12-25T12:54:51.819" v="828"/>
          <ac:picMkLst>
            <pc:docMk/>
            <pc:sldMk cId="1534747878" sldId="281"/>
            <ac:picMk id="4" creationId="{E620725E-E84D-B978-EA31-2B7A77BC196B}"/>
          </ac:picMkLst>
        </pc:picChg>
        <pc:picChg chg="del">
          <ac:chgData name="민경 이" userId="4cc1975289bc4493" providerId="Windows Live" clId="Web-{6D75CFF8-4FA3-7A5D-772A-AEA03381D8C4}" dt="2024-12-25T12:53:45.282" v="819"/>
          <ac:picMkLst>
            <pc:docMk/>
            <pc:sldMk cId="1534747878" sldId="281"/>
            <ac:picMk id="5" creationId="{72CDFCC4-555A-B6A5-CC7F-232234E4CCA0}"/>
          </ac:picMkLst>
        </pc:picChg>
        <pc:picChg chg="add mod modCrop">
          <ac:chgData name="민경 이" userId="4cc1975289bc4493" providerId="Windows Live" clId="Web-{6D75CFF8-4FA3-7A5D-772A-AEA03381D8C4}" dt="2024-12-25T13:44:26.863" v="1325" actId="1076"/>
          <ac:picMkLst>
            <pc:docMk/>
            <pc:sldMk cId="1534747878" sldId="281"/>
            <ac:picMk id="6" creationId="{C8097334-DF5F-2C0F-252E-2D8DB20B8F92}"/>
          </ac:picMkLst>
        </pc:picChg>
        <pc:picChg chg="add mod modCrop">
          <ac:chgData name="민경 이" userId="4cc1975289bc4493" providerId="Windows Live" clId="Web-{6D75CFF8-4FA3-7A5D-772A-AEA03381D8C4}" dt="2024-12-25T13:44:30.129" v="1327" actId="1076"/>
          <ac:picMkLst>
            <pc:docMk/>
            <pc:sldMk cId="1534747878" sldId="281"/>
            <ac:picMk id="9" creationId="{C688EEA8-468F-5DB1-538E-53309E845872}"/>
          </ac:picMkLst>
        </pc:picChg>
      </pc:sldChg>
      <pc:sldChg chg="addSp delSp modSp add mod replId setBg">
        <pc:chgData name="민경 이" userId="4cc1975289bc4493" providerId="Windows Live" clId="Web-{6D75CFF8-4FA3-7A5D-772A-AEA03381D8C4}" dt="2024-12-25T13:35:50.011" v="1295" actId="1076"/>
        <pc:sldMkLst>
          <pc:docMk/>
          <pc:sldMk cId="4089172386" sldId="282"/>
        </pc:sldMkLst>
        <pc:spChg chg="add">
          <ac:chgData name="민경 이" userId="4cc1975289bc4493" providerId="Windows Live" clId="Web-{6D75CFF8-4FA3-7A5D-772A-AEA03381D8C4}" dt="2024-12-25T13:27:21.973" v="1261"/>
          <ac:spMkLst>
            <pc:docMk/>
            <pc:sldMk cId="4089172386" sldId="282"/>
            <ac:spMk id="5" creationId="{BA4439EB-5D9F-02C1-FAB8-AFFA90B287AA}"/>
          </ac:spMkLst>
        </pc:spChg>
        <pc:spChg chg="del">
          <ac:chgData name="민경 이" userId="4cc1975289bc4493" providerId="Windows Live" clId="Web-{6D75CFF8-4FA3-7A5D-772A-AEA03381D8C4}" dt="2024-12-25T13:27:21.754" v="1260"/>
          <ac:spMkLst>
            <pc:docMk/>
            <pc:sldMk cId="4089172386" sldId="282"/>
            <ac:spMk id="12" creationId="{83E0C0C4-D764-616E-9366-E520BAD8ABD8}"/>
          </ac:spMkLst>
        </pc:spChg>
        <pc:spChg chg="mod">
          <ac:chgData name="민경 이" userId="4cc1975289bc4493" providerId="Windows Live" clId="Web-{6D75CFF8-4FA3-7A5D-772A-AEA03381D8C4}" dt="2024-12-25T12:57:17.283" v="861" actId="20577"/>
          <ac:spMkLst>
            <pc:docMk/>
            <pc:sldMk cId="4089172386" sldId="282"/>
            <ac:spMk id="18" creationId="{FC4FFAE1-F855-39D0-D573-E202E661DCD8}"/>
          </ac:spMkLst>
        </pc:spChg>
        <pc:picChg chg="add mod modCrop">
          <ac:chgData name="민경 이" userId="4cc1975289bc4493" providerId="Windows Live" clId="Web-{6D75CFF8-4FA3-7A5D-772A-AEA03381D8C4}" dt="2024-12-25T13:35:50.011" v="1295" actId="1076"/>
          <ac:picMkLst>
            <pc:docMk/>
            <pc:sldMk cId="4089172386" sldId="282"/>
            <ac:picMk id="3" creationId="{B1F06FCA-E9E2-E4D2-3284-3AEC500D416F}"/>
          </ac:picMkLst>
        </pc:picChg>
        <pc:picChg chg="add del">
          <ac:chgData name="민경 이" userId="4cc1975289bc4493" providerId="Windows Live" clId="Web-{6D75CFF8-4FA3-7A5D-772A-AEA03381D8C4}" dt="2024-12-25T12:56:48.546" v="853"/>
          <ac:picMkLst>
            <pc:docMk/>
            <pc:sldMk cId="4089172386" sldId="282"/>
            <ac:picMk id="6" creationId="{C8097334-DF5F-2C0F-252E-2D8DB20B8F92}"/>
          </ac:picMkLst>
        </pc:picChg>
      </pc:sldChg>
      <pc:sldChg chg="modSp add replId">
        <pc:chgData name="민경 이" userId="4cc1975289bc4493" providerId="Windows Live" clId="Web-{6D75CFF8-4FA3-7A5D-772A-AEA03381D8C4}" dt="2024-12-25T13:04:16.413" v="950" actId="20577"/>
        <pc:sldMkLst>
          <pc:docMk/>
          <pc:sldMk cId="529797289" sldId="283"/>
        </pc:sldMkLst>
        <pc:spChg chg="mod">
          <ac:chgData name="민경 이" userId="4cc1975289bc4493" providerId="Windows Live" clId="Web-{6D75CFF8-4FA3-7A5D-772A-AEA03381D8C4}" dt="2024-12-25T13:04:16.413" v="950" actId="20577"/>
          <ac:spMkLst>
            <pc:docMk/>
            <pc:sldMk cId="529797289" sldId="283"/>
            <ac:spMk id="2" creationId="{9186AF37-62F2-2D14-4498-035897AD1C29}"/>
          </ac:spMkLst>
        </pc:spChg>
      </pc:sldChg>
      <pc:sldChg chg="add del replId">
        <pc:chgData name="민경 이" userId="4cc1975289bc4493" providerId="Windows Live" clId="Web-{6D75CFF8-4FA3-7A5D-772A-AEA03381D8C4}" dt="2024-12-25T12:56:45.718" v="851"/>
        <pc:sldMkLst>
          <pc:docMk/>
          <pc:sldMk cId="1672344487" sldId="283"/>
        </pc:sldMkLst>
      </pc:sldChg>
      <pc:sldChg chg="addSp delSp modSp add replId">
        <pc:chgData name="민경 이" userId="4cc1975289bc4493" providerId="Windows Live" clId="Web-{6D75CFF8-4FA3-7A5D-772A-AEA03381D8C4}" dt="2024-12-25T13:28:27.946" v="1266" actId="20577"/>
        <pc:sldMkLst>
          <pc:docMk/>
          <pc:sldMk cId="4165294036" sldId="284"/>
        </pc:sldMkLst>
        <pc:spChg chg="mod">
          <ac:chgData name="민경 이" userId="4cc1975289bc4493" providerId="Windows Live" clId="Web-{6D75CFF8-4FA3-7A5D-772A-AEA03381D8C4}" dt="2024-12-25T13:04:22.242" v="952" actId="20577"/>
          <ac:spMkLst>
            <pc:docMk/>
            <pc:sldMk cId="4165294036" sldId="284"/>
            <ac:spMk id="2" creationId="{9186AF37-62F2-2D14-4498-035897AD1C29}"/>
          </ac:spMkLst>
        </pc:spChg>
        <pc:spChg chg="add del mod">
          <ac:chgData name="민경 이" userId="4cc1975289bc4493" providerId="Windows Live" clId="Web-{6D75CFF8-4FA3-7A5D-772A-AEA03381D8C4}" dt="2024-12-25T13:27:57.897" v="1265" actId="20577"/>
          <ac:spMkLst>
            <pc:docMk/>
            <pc:sldMk cId="4165294036" sldId="284"/>
            <ac:spMk id="3" creationId="{723C5ED7-951B-8307-BD2D-BC540AE639C3}"/>
          </ac:spMkLst>
        </pc:spChg>
        <pc:spChg chg="add mod">
          <ac:chgData name="민경 이" userId="4cc1975289bc4493" providerId="Windows Live" clId="Web-{6D75CFF8-4FA3-7A5D-772A-AEA03381D8C4}" dt="2024-12-25T13:28:27.946" v="1266" actId="20577"/>
          <ac:spMkLst>
            <pc:docMk/>
            <pc:sldMk cId="4165294036" sldId="284"/>
            <ac:spMk id="6" creationId="{D047071B-321A-8272-2DAA-58AA25248096}"/>
          </ac:spMkLst>
        </pc:spChg>
      </pc:sldChg>
      <pc:sldChg chg="modSp add replId">
        <pc:chgData name="민경 이" userId="4cc1975289bc4493" providerId="Windows Live" clId="Web-{6D75CFF8-4FA3-7A5D-772A-AEA03381D8C4}" dt="2024-12-25T13:16:21.328" v="1143" actId="20577"/>
        <pc:sldMkLst>
          <pc:docMk/>
          <pc:sldMk cId="3721145080" sldId="285"/>
        </pc:sldMkLst>
        <pc:spChg chg="mod">
          <ac:chgData name="민경 이" userId="4cc1975289bc4493" providerId="Windows Live" clId="Web-{6D75CFF8-4FA3-7A5D-772A-AEA03381D8C4}" dt="2024-12-25T13:16:21.328" v="1143" actId="20577"/>
          <ac:spMkLst>
            <pc:docMk/>
            <pc:sldMk cId="3721145080" sldId="285"/>
            <ac:spMk id="2" creationId="{9186AF37-62F2-2D14-4498-035897AD1C2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2025-01-08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mirrol33.github.io/FED-Project-LMK/1%EC%B0%A8_%ED%94%84%EB%A1%9C%EC%A0%9D%ED%8A%B8/01.%EB%B6%84%EC%84%9D%EC%84%A4%EA%B3%84/%EA%B3%A0%ED%98%BC%EC%A7%84PJ%EB%B6%84%EC%84%9D%EC%84%A4%EA%B3%84_%EC%9D%B4%EB%AF%BC%EA%B2%BD_20241030.pdf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figma.com/design/jQhlyqQ69YpN8yhHcf2nJy/%EA%B0%9C%EC%9D%B8PJ?node-id=0-1&amp;m=dev&amp;t=9dnFEwa86oiBqSoj-1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orioncactus/pretendard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hyperlink" Target="https://github.com/mirrol33/FED-Project-LMK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remove.bg/k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irrol33.github.io/FED-Project-LMK/1%EC%B0%A8_%ED%94%84%EB%A1%9C%EC%A0%9D%ED%8A%B8/02.%EA%B5%AC%ED%98%84%EC%86%8C%EC%8A%A4/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l33.github.io/FED-Project-LMK/1%EC%B0%A8_%ED%94%84%EB%A1%9C%EC%A0%9D%ED%8A%B8/02.%EA%B5%AC%ED%98%84%EC%86%8C%EC%8A%A4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irrol33.github.io/FED-Project-LMK/1%EC%B0%A8_%ED%94%84%EB%A1%9C%EC%A0%9D%ED%8A%B8/02.%EA%B5%AC%ED%98%84%EC%86%8C%EC%8A%A4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mirrol33.github.io/FED-Project-LMK/1%EC%B0%A8_%ED%94%84%EB%A1%9C%EC%A0%9D%ED%8A%B8/02.%EA%B5%AC%ED%98%84%EC%86%8C%EC%8A%A4/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peppermint-maple-121.notion.site/16758f7d9f8980378224c3b27c1a6f03?v=f03ea7fbed784b54871543fe25a67e10&amp;pvs=4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ll.kr/" TargetMode="External"/><Relationship Id="rId2" Type="http://schemas.openxmlformats.org/officeDocument/2006/relationships/hyperlink" Target="https://peppermint-maple-121.notion.site/12258f7d9f89804e8637d742abf3985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hyperlink" Target="https://bryhel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honjin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00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폰트, 그래픽, 그래픽 디자인이(가) 표시된 사진&#10;&#10;자동 생성된 설명">
            <a:extLst>
              <a:ext uri="{FF2B5EF4-FFF2-40B4-BE49-F238E27FC236}">
                <a16:creationId xmlns:a16="http://schemas.microsoft.com/office/drawing/2014/main" id="{8F0F65B4-9832-11BE-B618-3DA4A9DA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393462"/>
            <a:ext cx="3810000" cy="2076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10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4D7F5BBD-34C8-2752-8A58-D7788B4F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" t="12532" r="-75" b="16563"/>
          <a:stretch/>
        </p:blipFill>
        <p:spPr>
          <a:xfrm>
            <a:off x="3656754" y="3951331"/>
            <a:ext cx="8544413" cy="2909445"/>
          </a:xfrm>
          <a:prstGeom prst="rect">
            <a:avLst/>
          </a:prstGeom>
        </p:spPr>
      </p:pic>
      <p:pic>
        <p:nvPicPr>
          <p:cNvPr id="9" name="그림 8" descr="텍스트, 스크린샷, 패션 액세서리이(가) 표시된 사진&#10;&#10;자동 생성된 설명">
            <a:extLst>
              <a:ext uri="{FF2B5EF4-FFF2-40B4-BE49-F238E27FC236}">
                <a16:creationId xmlns:a16="http://schemas.microsoft.com/office/drawing/2014/main" id="{356E8B58-2751-D139-BC88-3182D8E124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" t="3456" r="9" b="-353"/>
          <a:stretch/>
        </p:blipFill>
        <p:spPr>
          <a:xfrm>
            <a:off x="3655474" y="-517"/>
            <a:ext cx="8538461" cy="396987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</a:t>
            </a:r>
            <a:r>
              <a:rPr 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60712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pic>
        <p:nvPicPr>
          <p:cNvPr id="3" name="고혼진_PC화면레코딩">
            <a:hlinkClick r:id="" action="ppaction://media"/>
            <a:extLst>
              <a:ext uri="{FF2B5EF4-FFF2-40B4-BE49-F238E27FC236}">
                <a16:creationId xmlns:a16="http://schemas.microsoft.com/office/drawing/2014/main" id="{A51F6B39-5519-5015-4E4E-CFDF914FCE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231900"/>
            <a:ext cx="97536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A404C8-FF0B-EC5A-4EB5-DC6D73EB540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735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261577" y="3077308"/>
            <a:ext cx="7666891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3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와이어프레임 기획안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발사믹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2910984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3. 와이어프레임 기획안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0172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깃허브 링크 - 와이어프레임</a:t>
            </a:r>
            <a:r>
              <a:rPr lang="en-US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PPT</a:t>
            </a:r>
            <a:endParaRPr lang="ko-KR" dirty="0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6" name="그림 5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43622404-833D-5484-7891-108DB0DC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" r="124" b="16298"/>
          <a:stretch/>
        </p:blipFill>
        <p:spPr>
          <a:xfrm>
            <a:off x="2178538" y="1873418"/>
            <a:ext cx="7848366" cy="406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31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4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디자인 시안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피그마</a:t>
            </a:r>
            <a:endParaRPr lang="ko-KR" dirty="0" err="1"/>
          </a:p>
        </p:txBody>
      </p:sp>
    </p:spTree>
    <p:extLst>
      <p:ext uri="{BB962C8B-B14F-4D97-AF65-F5344CB8AC3E}">
        <p14:creationId xmlns:p14="http://schemas.microsoft.com/office/powerpoint/2010/main" val="590955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4. 디자인 시안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1730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피그마 링크 - 디자인 시안</a:t>
            </a:r>
          </a:p>
        </p:txBody>
      </p:sp>
      <p:pic>
        <p:nvPicPr>
          <p:cNvPr id="8" name="그림 7" descr="텍스트, 스크린샷, 콜라주, 디자인이(가) 표시된 사진&#10;&#10;자동 생성된 설명">
            <a:extLst>
              <a:ext uri="{FF2B5EF4-FFF2-40B4-BE49-F238E27FC236}">
                <a16:creationId xmlns:a16="http://schemas.microsoft.com/office/drawing/2014/main" id="{326AB351-15B7-BA7D-A2A8-C5ACF27F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881" y="0"/>
            <a:ext cx="8300392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F7B5F6-7DA9-46E5-796C-C67810EA90F8}"/>
              </a:ext>
            </a:extLst>
          </p:cNvPr>
          <p:cNvSpPr txBox="1"/>
          <p:nvPr/>
        </p:nvSpPr>
        <p:spPr>
          <a:xfrm>
            <a:off x="380999" y="1873249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폰트체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dirty="0">
                <a:solidFill>
                  <a:srgbClr val="FFFFFF"/>
                </a:solidFill>
                <a:latin typeface="Pretendard Variable"/>
                <a:ea typeface="맑은 고딕"/>
              </a:rPr>
              <a:t>CDN 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:</a:t>
            </a:r>
            <a: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맑은 고딕"/>
              </a:rPr>
            </a:b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Pretendard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dirty="0" err="1">
                <a:solidFill>
                  <a:srgbClr val="FFFFFF"/>
                </a:solidFill>
                <a:latin typeface="Pretendard Variable"/>
                <a:ea typeface="맑은 고딕"/>
              </a:rPr>
              <a:t>Variable</a:t>
            </a:r>
            <a:endParaRPr lang="ko-KR" dirty="0" err="1">
              <a:ea typeface="맑은 고딕"/>
            </a:endParaRPr>
          </a:p>
        </p:txBody>
      </p:sp>
      <p:pic>
        <p:nvPicPr>
          <p:cNvPr id="11" name="그림 10" descr="스크린샷, 직사각형, 그래픽, 사각형이(가) 표시된 사진&#10;&#10;자동 생성된 설명">
            <a:extLst>
              <a:ext uri="{FF2B5EF4-FFF2-40B4-BE49-F238E27FC236}">
                <a16:creationId xmlns:a16="http://schemas.microsoft.com/office/drawing/2014/main" id="{11EDBB4E-A17B-08B5-69D5-BA72ADD87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942" y="3034242"/>
            <a:ext cx="3177118" cy="17420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FC8B7C-30E9-AB25-B94B-A03F468298D8}"/>
              </a:ext>
            </a:extLst>
          </p:cNvPr>
          <p:cNvSpPr txBox="1"/>
          <p:nvPr/>
        </p:nvSpPr>
        <p:spPr>
          <a:xfrm>
            <a:off x="380999" y="259291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10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https://github.com/orioncactus/pretendard</a:t>
            </a:r>
            <a:endParaRPr lang="ko-KR" sz="1000" dirty="0">
              <a:solidFill>
                <a:srgbClr val="A5A5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8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사이트 제작 </a:t>
            </a:r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-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깃허브</a:t>
            </a:r>
            <a:endParaRPr lang="ko-KR" sz="4000" b="1" dirty="0" err="1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82942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5. 사이트 제작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613556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1) LMK 깃허브 링크 - FED-Project-LMK</a:t>
            </a:r>
            <a:br>
              <a:rPr lang="ko-KR" altLang="en-US" sz="2000" dirty="0">
                <a:solidFill>
                  <a:srgbClr val="A5A5A5"/>
                </a:solidFill>
                <a:latin typeface="Pretendard Variable"/>
                <a:ea typeface="+mn-lt"/>
                <a:cs typeface="+mn-lt"/>
              </a:rPr>
            </a:br>
            <a:r>
              <a:rPr lang="ko-KR" altLang="en-US" sz="2000" dirty="0">
                <a:solidFill>
                  <a:srgbClr val="A5A5A5"/>
                </a:solidFill>
                <a:latin typeface="Malgun Gothic"/>
                <a:ea typeface="Malgun Gothic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2) GITHUB PAGE - LIVE VIEW SITE</a:t>
            </a:r>
            <a:endParaRPr lang="ko-KR" altLang="en-US" sz="2000">
              <a:solidFill>
                <a:srgbClr val="A5A5A5"/>
              </a:solidFill>
              <a:latin typeface="Malgun Gothic"/>
              <a:ea typeface="Malgun Gothic"/>
              <a:cs typeface="+mn-lt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pic>
        <p:nvPicPr>
          <p:cNvPr id="6" name="그림 5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AED95136-05E9-C153-E898-35773FF95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3416" y="1904933"/>
            <a:ext cx="9175750" cy="439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77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그래픽, 폰트, 그래픽 디자인, 스크린샷이(가) 표시된 사진&#10;&#10;자동 생성된 설명">
            <a:extLst>
              <a:ext uri="{FF2B5EF4-FFF2-40B4-BE49-F238E27FC236}">
                <a16:creationId xmlns:a16="http://schemas.microsoft.com/office/drawing/2014/main" id="{EF031B28-8FD3-3DED-E6FA-BA0BDD80E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2402417"/>
            <a:ext cx="8540750" cy="445558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E0C0C4-D764-616E-9366-E520BAD8ABD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084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altLang="en-US" sz="1600" b="1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진행바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CSS로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키프레임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애니메이션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효과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적용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JS코드로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로드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완료후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 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함수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실행</a:t>
            </a:r>
            <a:endParaRPr lang="en-US" dirty="0" err="1">
              <a:solidFill>
                <a:schemeClr val="bg1"/>
              </a:solidFill>
              <a:latin typeface="맑은 고딕" panose="020F0502020204030204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.off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클래스를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추가하여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로딩화면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latin typeface="Pretendard Variable"/>
                <a:ea typeface="맑은 고딕"/>
              </a:rPr>
              <a:t>종료함</a:t>
            </a: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window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addEventListener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"load"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,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rgbClr val="569CD6"/>
                </a:solidFill>
                <a:latin typeface="Consolas"/>
                <a:ea typeface="맑은 고딕"/>
              </a:rPr>
              <a:t>function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 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loadFn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() {</a:t>
            </a:r>
            <a:endParaRPr lang="en-US" dirty="0">
              <a:ea typeface="맑은 고딕"/>
            </a:endParaRPr>
          </a:p>
          <a:p>
            <a:r>
              <a:rPr lang="en-US" sz="1100" dirty="0" err="1">
                <a:solidFill>
                  <a:srgbClr val="9CDCFE"/>
                </a:solidFill>
                <a:latin typeface="Consolas"/>
                <a:ea typeface="맑은 고딕"/>
              </a:rPr>
              <a:t>document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querySelector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".loading-area"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).</a:t>
            </a:r>
            <a:r>
              <a:rPr lang="en-US" sz="1100" dirty="0" err="1">
                <a:solidFill>
                  <a:srgbClr val="4FC1FF"/>
                </a:solidFill>
                <a:latin typeface="Consolas"/>
                <a:ea typeface="맑은 고딕"/>
              </a:rPr>
              <a:t>classList</a:t>
            </a:r>
            <a:r>
              <a:rPr lang="en-US" sz="1100" dirty="0" err="1">
                <a:solidFill>
                  <a:srgbClr val="CCCCCC"/>
                </a:solidFill>
                <a:latin typeface="Consolas"/>
                <a:ea typeface="맑은 고딕"/>
              </a:rPr>
              <a:t>.</a:t>
            </a:r>
            <a:r>
              <a:rPr lang="en-US" sz="1100" dirty="0" err="1">
                <a:solidFill>
                  <a:srgbClr val="DCDCAA"/>
                </a:solidFill>
                <a:latin typeface="Consolas"/>
                <a:ea typeface="맑은 고딕"/>
              </a:rPr>
              <a:t>add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(</a:t>
            </a:r>
            <a:r>
              <a:rPr lang="en-US" sz="1100" dirty="0">
                <a:solidFill>
                  <a:srgbClr val="CE9178"/>
                </a:solidFill>
                <a:latin typeface="Consolas"/>
                <a:ea typeface="맑은 고딕"/>
              </a:rPr>
              <a:t>"off"</a:t>
            </a:r>
            <a:r>
              <a:rPr lang="en-US" sz="1100" dirty="0">
                <a:solidFill>
                  <a:srgbClr val="CCCCCC"/>
                </a:solidFill>
                <a:latin typeface="Consolas"/>
                <a:ea typeface="맑은 고딕"/>
              </a:rPr>
              <a:t>); }</a:t>
            </a:r>
            <a:endParaRPr lang="ko-KR" altLang="en-US" sz="1100" dirty="0">
              <a:solidFill>
                <a:srgbClr val="6A9955"/>
              </a:solidFill>
              <a:latin typeface="Consolas"/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디자인, 그래픽, 화이트, 폰트이(가) 표시된 사진&#10;&#10;자동 생성된 설명">
            <a:extLst>
              <a:ext uri="{FF2B5EF4-FFF2-40B4-BE49-F238E27FC236}">
                <a16:creationId xmlns:a16="http://schemas.microsoft.com/office/drawing/2014/main" id="{C21B0AF3-8D4E-B83C-3456-8879E214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582" b="17417"/>
          <a:stretch/>
        </p:blipFill>
        <p:spPr>
          <a:xfrm>
            <a:off x="3651250" y="4152"/>
            <a:ext cx="8540758" cy="267333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900334" y="168030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6790267" y="485562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422577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인간의 얼굴, 청량 음료, 미소, 사람이(가) 표시된 사진&#10;&#10;자동 생성된 설명">
            <a:extLst>
              <a:ext uri="{FF2B5EF4-FFF2-40B4-BE49-F238E27FC236}">
                <a16:creationId xmlns:a16="http://schemas.microsoft.com/office/drawing/2014/main" id="{6B4AE40F-A14E-20EF-4909-79659EA1D1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" r="-124" b="23082"/>
          <a:stretch/>
        </p:blipFill>
        <p:spPr>
          <a:xfrm>
            <a:off x="3651250" y="4456547"/>
            <a:ext cx="8540759" cy="2408110"/>
          </a:xfrm>
          <a:prstGeom prst="rect">
            <a:avLst/>
          </a:prstGeom>
        </p:spPr>
      </p:pic>
      <p:pic>
        <p:nvPicPr>
          <p:cNvPr id="3" name="그림 2" descr="텍스트, 인간의 얼굴, 스크린샷, 소녀이(가) 표시된 사진&#10;&#10;자동 생성된 설명">
            <a:extLst>
              <a:ext uri="{FF2B5EF4-FFF2-40B4-BE49-F238E27FC236}">
                <a16:creationId xmlns:a16="http://schemas.microsoft.com/office/drawing/2014/main" id="{631236D1-DEB4-8C02-5446-F6E51C9FA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50" y="401714"/>
            <a:ext cx="8540751" cy="4054322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맑은 고딕"/>
                <a:ea typeface="맑은 고딕"/>
              </a:rPr>
              <a:t>1</a:t>
            </a: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로고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원본파일 없음,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로고 심볼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,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파비콘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제작 필요 →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AI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활용 사이트를 이용하여 기존 이미지 해상도 수정함</a:t>
            </a:r>
            <a:endParaRPr lang="ko-KR" dirty="0">
              <a:solidFill>
                <a:schemeClr val="bg1"/>
              </a:solidFill>
              <a:ea typeface="맑은 고딕" panose="020B0503020000020004" pitchFamily="34" charset="-127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맑은 고딕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ea typeface="맑은 고딕"/>
              </a:rPr>
              <a:t>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상단 블랙 메뉴바가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뒷화면을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너무 많이 가리는 문제가 있음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-&gt;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오버효과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altLang="ko-KR" sz="1200" dirty="0" err="1">
                <a:solidFill>
                  <a:schemeClr val="bg1"/>
                </a:solidFill>
                <a:ea typeface="+mn-lt"/>
                <a:cs typeface="+mn-lt"/>
              </a:rPr>
              <a:t>제외함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별도 서브페이지로 리뷰페이지가 존재하지 않아 혼동이 있을 수 있음 → 상단 리뷰 메뉴를 삭제함</a:t>
            </a:r>
            <a:endParaRPr lang="ko-KR" altLang="en-US" sz="1200" dirty="0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B221A8-C59F-B9AB-F69F-B81EFB064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608" y="2117"/>
            <a:ext cx="2457450" cy="41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BD3294-EC96-154E-A29C-0021BD256B4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953308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2" name="타원 11"/>
          <p:cNvSpPr/>
          <p:nvPr/>
        </p:nvSpPr>
        <p:spPr>
          <a:xfrm>
            <a:off x="7921625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13" name="타원 12"/>
          <p:cNvSpPr/>
          <p:nvPr/>
        </p:nvSpPr>
        <p:spPr>
          <a:xfrm>
            <a:off x="4868333" y="479429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407770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6785C949-3AEF-D0CF-1FDB-1B9A7C2E747C}"/>
              </a:ext>
            </a:extLst>
          </p:cNvPr>
          <p:cNvGrpSpPr/>
          <p:nvPr/>
        </p:nvGrpSpPr>
        <p:grpSpPr>
          <a:xfrm>
            <a:off x="2573395" y="2540000"/>
            <a:ext cx="7045210" cy="1781174"/>
            <a:chOff x="3545946" y="5077355"/>
            <a:chExt cx="7045210" cy="1781174"/>
          </a:xfrm>
        </p:grpSpPr>
        <p:pic>
          <p:nvPicPr>
            <p:cNvPr id="5" name="그림 4" descr="스케치, 그래픽, 클립아트이(가) 표시된 사진">
              <a:extLst>
                <a:ext uri="{FF2B5EF4-FFF2-40B4-BE49-F238E27FC236}">
                  <a16:creationId xmlns:a16="http://schemas.microsoft.com/office/drawing/2014/main" id="{CE25CE4E-1785-4720-D9DD-81160E89A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5946" y="5257272"/>
              <a:ext cx="1333500" cy="15954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D89FA86-717C-A939-EAB9-35EE675AC58B}"/>
                </a:ext>
              </a:extLst>
            </p:cNvPr>
            <p:cNvSpPr txBox="1"/>
            <p:nvPr/>
          </p:nvSpPr>
          <p:spPr>
            <a:xfrm>
              <a:off x="5581650" y="5077355"/>
              <a:ext cx="5009506" cy="178117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프로젝트기반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프론트엔드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개발자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양성과정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[1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차]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개인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프로젝트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 - </a:t>
              </a:r>
              <a:r>
                <a:rPr lang="en-US" alt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고혼진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[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그린컴퓨터아카데미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] </a:t>
              </a: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이 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민 경 </a:t>
              </a: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 </a:t>
              </a:r>
              <a:endParaRPr lang="en-US" altLang="ko-KR" sz="2000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2024.12.25</a:t>
              </a:r>
              <a:endParaRPr lang="en-US" altLang="ko-KR" sz="2000" dirty="0">
                <a:solidFill>
                  <a:srgbClr val="FFFFFF"/>
                </a:solidFill>
                <a:latin typeface="Pretendard Variable"/>
                <a:ea typeface="Malgun Gothic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3D67D103-08DB-1DC4-3552-B40A346AB2F1}"/>
                </a:ext>
              </a:extLst>
            </p:cNvPr>
            <p:cNvCxnSpPr/>
            <p:nvPr/>
          </p:nvCxnSpPr>
          <p:spPr>
            <a:xfrm>
              <a:off x="5313364" y="5257272"/>
              <a:ext cx="0" cy="1595438"/>
            </a:xfrm>
            <a:prstGeom prst="straightConnector1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4911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</a:rPr>
              <a:t>누끼</a:t>
            </a:r>
            <a:r>
              <a:rPr lang="ko-KR" altLang="en-US" sz="1200" dirty="0">
                <a:solidFill>
                  <a:schemeClr val="bg1"/>
                </a:solidFill>
              </a:rPr>
              <a:t> 사진 필요 → </a:t>
            </a:r>
            <a:r>
              <a:rPr lang="en-US" altLang="ko-KR" sz="1200" dirty="0">
                <a:solidFill>
                  <a:schemeClr val="bg1"/>
                </a:solidFill>
              </a:rPr>
              <a:t>AI</a:t>
            </a:r>
            <a:r>
              <a:rPr lang="ko-KR" altLang="en-US" sz="1200" dirty="0">
                <a:solidFill>
                  <a:schemeClr val="bg1"/>
                </a:solidFill>
              </a:rPr>
              <a:t>활용 사이트를 이용함 → </a:t>
            </a:r>
            <a:r>
              <a:rPr lang="en-US" altLang="ko-KR" sz="1200" dirty="0">
                <a:solidFill>
                  <a:schemeClr val="bg1"/>
                </a:solidFill>
                <a:hlinkClick r:id="rId2"/>
              </a:rPr>
              <a:t>https://www.remove.bg/ko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5)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선글라스, 포스터이(가) 표시된 사진&#10;&#10;자동 생성된 설명">
            <a:extLst>
              <a:ext uri="{FF2B5EF4-FFF2-40B4-BE49-F238E27FC236}">
                <a16:creationId xmlns:a16="http://schemas.microsoft.com/office/drawing/2014/main" id="{C8573810-5580-93BD-BE56-628565C8C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644" y="0"/>
            <a:ext cx="3080878" cy="6858000"/>
          </a:xfrm>
          <a:prstGeom prst="rect">
            <a:avLst/>
          </a:prstGeom>
        </p:spPr>
      </p:pic>
      <p:pic>
        <p:nvPicPr>
          <p:cNvPr id="7" name="그림 6" descr="텍스트, 스크린샷, 음료, 디자인이(가) 표시된 사진&#10;&#10;자동 생성된 설명">
            <a:extLst>
              <a:ext uri="{FF2B5EF4-FFF2-40B4-BE49-F238E27FC236}">
                <a16:creationId xmlns:a16="http://schemas.microsoft.com/office/drawing/2014/main" id="{1585D6CC-B278-F24C-903A-4C4DADDE0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866" y="0"/>
            <a:ext cx="31691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8875067" y="2424288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11" name="타원 10"/>
          <p:cNvSpPr/>
          <p:nvPr/>
        </p:nvSpPr>
        <p:spPr>
          <a:xfrm>
            <a:off x="5220238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</a:p>
        </p:txBody>
      </p:sp>
      <p:sp>
        <p:nvSpPr>
          <p:cNvPr id="12" name="타원 11"/>
          <p:cNvSpPr/>
          <p:nvPr/>
        </p:nvSpPr>
        <p:spPr>
          <a:xfrm>
            <a:off x="8125145" y="3935551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498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4023" r="340"/>
          <a:stretch/>
        </p:blipFill>
        <p:spPr>
          <a:xfrm>
            <a:off x="3656325" y="1134532"/>
            <a:ext cx="8510275" cy="492171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5)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모바일용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세로형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메인동영상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맑은 고딕"/>
              </a:rPr>
              <a:t>6)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기능이 모바일에서 불편함 </a:t>
            </a:r>
            <a:r>
              <a:rPr lang="ko-KR" sz="1200" dirty="0">
                <a:solidFill>
                  <a:schemeClr val="bg1"/>
                </a:solidFill>
                <a:latin typeface="Malgun Gothic"/>
                <a:ea typeface="Malgun Gothic"/>
                <a:cs typeface="+mn-lt"/>
              </a:rPr>
              <a:t>→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가로스크롤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기능을 모바일에서만 제외시키고 전체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리스트를 펼침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A87FB4-4EEE-2E91-2A76-F7BCD3E25835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839716" y="342900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45547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6A73143F-2011-ED8E-AEBE-1D983829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" r="-94" b="28414"/>
          <a:stretch/>
        </p:blipFill>
        <p:spPr>
          <a:xfrm>
            <a:off x="3651250" y="161"/>
            <a:ext cx="8540783" cy="2893876"/>
          </a:xfrm>
          <a:prstGeom prst="rect">
            <a:avLst/>
          </a:prstGeom>
          <a:ln w="28575">
            <a:noFill/>
          </a:ln>
        </p:spPr>
      </p:pic>
      <p:pic>
        <p:nvPicPr>
          <p:cNvPr id="5" name="그림 4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B0AA14F9-FE65-1AAD-C245-C88A954A73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" t="68" r="-30" b="202"/>
          <a:stretch/>
        </p:blipFill>
        <p:spPr>
          <a:xfrm>
            <a:off x="3653798" y="2889411"/>
            <a:ext cx="8540758" cy="39631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가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4402666" y="825500"/>
            <a:ext cx="6794500" cy="2063749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11803309" y="368669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</a:p>
        </p:txBody>
      </p:sp>
      <p:sp>
        <p:nvSpPr>
          <p:cNvPr id="12" name="타원 11"/>
          <p:cNvSpPr/>
          <p:nvPr/>
        </p:nvSpPr>
        <p:spPr>
          <a:xfrm>
            <a:off x="4507505" y="945068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</a:p>
        </p:txBody>
      </p:sp>
      <p:sp>
        <p:nvSpPr>
          <p:cNvPr id="15" name="타원 14"/>
          <p:cNvSpPr/>
          <p:nvPr/>
        </p:nvSpPr>
        <p:spPr>
          <a:xfrm>
            <a:off x="9867618" y="3524230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90130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817" r="11984"/>
          <a:stretch/>
        </p:blipFill>
        <p:spPr>
          <a:xfrm>
            <a:off x="4009312" y="1137867"/>
            <a:ext cx="7564582" cy="49598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35086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검색폼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영역이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커서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화면을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가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리고 레이아웃이 깨짐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결과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최대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4개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까지만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노출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되게 수정함</a:t>
            </a:r>
            <a:endParaRPr lang="ko-KR" alt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“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고혼진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”, 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피부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”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등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..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특정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공통된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단어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결과가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너무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나오는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→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검색상품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4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이상일때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더보기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</a:t>
            </a:r>
            <a:endParaRPr lang="ko-KR" dirty="0">
              <a:solidFill>
                <a:schemeClr val="bg1"/>
              </a:solidFill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검색된 상품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상품상세 페이지로 이동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4)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닫기버튼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아이콘이 추가로 필요함!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"은", "는" 와 같은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한글자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검색시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상품노출을 막고, 경고 멘트 추가함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2488C5-F697-1CED-F7E6-A7EFB9299818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746101" y="180714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871546" y="1856004"/>
            <a:ext cx="1432869" cy="428682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784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85423" y="3096114"/>
            <a:ext cx="323166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필수항목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*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 입력하지 않으면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에러창이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뜨고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ko-KR" alt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입력폼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border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색상이 레드로 변경되게 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다음버튼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광클방지코드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추가 필요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b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) 입력폼에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입력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완료시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버튼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활성화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추가 JS 필요</a:t>
            </a:r>
            <a:endParaRPr lang="ko-KR" altLang="en-US" dirty="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4" name="그림 3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51CB70B-0AA4-BF9B-E307-C011DCC80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974" t="2613" r="14995" b="2428"/>
          <a:stretch/>
        </p:blipFill>
        <p:spPr>
          <a:xfrm>
            <a:off x="3653798" y="670902"/>
            <a:ext cx="8538191" cy="55129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A1212-20F4-7A4B-53A0-CBE8DB361250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174A4F7-D2A6-1FCB-DC46-BF09222CC048}"/>
              </a:ext>
            </a:extLst>
          </p:cNvPr>
          <p:cNvSpPr/>
          <p:nvPr/>
        </p:nvSpPr>
        <p:spPr>
          <a:xfrm>
            <a:off x="6214840" y="3096114"/>
            <a:ext cx="3427924" cy="759953"/>
          </a:xfrm>
          <a:prstGeom prst="rect">
            <a:avLst/>
          </a:prstGeom>
          <a:noFill/>
          <a:ln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5926350" y="3096114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</a:p>
        </p:txBody>
      </p:sp>
      <p:sp>
        <p:nvSpPr>
          <p:cNvPr id="12" name="타원 11"/>
          <p:cNvSpPr/>
          <p:nvPr/>
        </p:nvSpPr>
        <p:spPr>
          <a:xfrm>
            <a:off x="8747135" y="5109705"/>
            <a:ext cx="220133" cy="220133"/>
          </a:xfrm>
          <a:prstGeom prst="ellipse">
            <a:avLst/>
          </a:prstGeom>
          <a:solidFill>
            <a:srgbClr val="AB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1759635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기존 사이트에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사진의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퀄리티와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개수가 많이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부족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했음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기존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사이트에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브랜드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소개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내용이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없음</a:t>
            </a: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언론기사 내용으로 사진과 내용을 보충함 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→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chatGPT를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 활용하여 내용검토 및 수정함</a:t>
            </a:r>
          </a:p>
          <a:p>
            <a:pPr>
              <a:lnSpc>
                <a:spcPct val="150000"/>
              </a:lnSpc>
            </a:pPr>
            <a:r>
              <a:rPr lang="en-US" altLang="en-US" sz="1200" dirty="0">
                <a:solidFill>
                  <a:schemeClr val="bg1"/>
                </a:solidFill>
                <a:ea typeface="+mn-lt"/>
                <a:cs typeface="+mn-lt"/>
              </a:rPr>
              <a:t>2)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sz="1200" dirty="0">
                <a:solidFill>
                  <a:schemeClr val="bg1"/>
                </a:solidFill>
                <a:ea typeface="+mn-lt"/>
                <a:cs typeface="+mn-lt"/>
              </a:rPr>
              <a:t>이미지 및 텍스트 등장 애니메이션 적용 필요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건물, 광고판이(가) 표시된 사진&#10;&#10;자동 생성된 설명">
            <a:extLst>
              <a:ext uri="{FF2B5EF4-FFF2-40B4-BE49-F238E27FC236}">
                <a16:creationId xmlns:a16="http://schemas.microsoft.com/office/drawing/2014/main" id="{DFA47D20-2F8A-5C04-9724-C0CF33944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0" y="618"/>
            <a:ext cx="8540750" cy="3978098"/>
          </a:xfrm>
          <a:prstGeom prst="rect">
            <a:avLst/>
          </a:prstGeom>
        </p:spPr>
      </p:pic>
      <p:pic>
        <p:nvPicPr>
          <p:cNvPr id="5" name="그림 4" descr="텍스트, 인간의 얼굴, 스크린샷, 여성이(가) 표시된 사진&#10;&#10;자동 생성된 설명">
            <a:extLst>
              <a:ext uri="{FF2B5EF4-FFF2-40B4-BE49-F238E27FC236}">
                <a16:creationId xmlns:a16="http://schemas.microsoft.com/office/drawing/2014/main" id="{72CDFCC4-555A-B6A5-CC7F-232234E4CC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45" r="30" b="19741"/>
          <a:stretch/>
        </p:blipFill>
        <p:spPr>
          <a:xfrm>
            <a:off x="3653798" y="3979951"/>
            <a:ext cx="8538205" cy="2871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4B196F-B985-ECA8-9505-BB67F5A921F7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5531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1) swiper.js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활용하여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가로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슬라이드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기능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구현함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자세히보기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늘어난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가로사이즈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만큼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바로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중앙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정렬이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되지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않는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문제</a:t>
            </a:r>
            <a:endParaRPr lang="en-US" altLang="ko-KR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ko-KR" sz="1200" dirty="0">
                <a:solidFill>
                  <a:schemeClr val="bg1"/>
                </a:solidFill>
                <a:ea typeface="+mn-lt"/>
                <a:cs typeface="+mn-lt"/>
              </a:rPr>
              <a:t>→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swiper.js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로드시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본래의 자동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중앙정렬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및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리사이징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기능으로 인하여 조정 불가능하였음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6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C8097334-DF5F-2C0F-252E-2D8DB20B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918" t="-66" r="6871" b="314"/>
          <a:stretch/>
        </p:blipFill>
        <p:spPr>
          <a:xfrm>
            <a:off x="4720167" y="3064364"/>
            <a:ext cx="6515253" cy="3591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A21D2-D4F5-D4CF-5AE4-E4CEDBF16064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9" name="그림 8" descr="텍스트, 스크린샷, 소프트웨어, 웹사이트이(가) 표시된 사진&#10;&#10;자동 생성된 설명">
            <a:extLst>
              <a:ext uri="{FF2B5EF4-FFF2-40B4-BE49-F238E27FC236}">
                <a16:creationId xmlns:a16="http://schemas.microsoft.com/office/drawing/2014/main" id="{C688EEA8-468F-5DB1-538E-53309E8458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971" b="12331"/>
          <a:stretch/>
        </p:blipFill>
        <p:spPr>
          <a:xfrm>
            <a:off x="4720167" y="79865"/>
            <a:ext cx="6519333" cy="2809878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6092604" y="441866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</a:p>
        </p:txBody>
      </p:sp>
      <p:sp>
        <p:nvSpPr>
          <p:cNvPr id="11" name="타원 10"/>
          <p:cNvSpPr/>
          <p:nvPr/>
        </p:nvSpPr>
        <p:spPr>
          <a:xfrm>
            <a:off x="5679739" y="3503720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34747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상품상세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상품상세페이지에서는 상단 검색된 상품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슬라이드가 해당 상품으로 이동함</a:t>
            </a:r>
            <a:r>
              <a:rPr lang="en-US" altLang="ko-KR" sz="1200" dirty="0">
                <a:solidFill>
                  <a:schemeClr val="bg1"/>
                </a:solidFill>
                <a:ea typeface="+mn-lt"/>
                <a:cs typeface="+mn-lt"/>
              </a:rPr>
              <a:t>!</a:t>
            </a: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endParaRPr lang="ko-KR" altLang="en-US" sz="120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5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사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이트 제작</a:t>
            </a:r>
            <a:endParaRPr lang="ko-KR" sz="1600" dirty="0">
              <a:ea typeface="맑은 고딕"/>
            </a:endParaRPr>
          </a:p>
        </p:txBody>
      </p:sp>
      <p:pic>
        <p:nvPicPr>
          <p:cNvPr id="3" name="그림 2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B1F06FCA-E9E2-E4D2-3284-3AEC500D4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0" t="-682" b="2611"/>
          <a:stretch/>
        </p:blipFill>
        <p:spPr>
          <a:xfrm>
            <a:off x="3759631" y="1371031"/>
            <a:ext cx="8337122" cy="38870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516852" y="2204155"/>
            <a:ext cx="220133" cy="220133"/>
          </a:xfrm>
          <a:prstGeom prst="ellipse">
            <a:avLst/>
          </a:prstGeom>
          <a:solidFill>
            <a:srgbClr val="1C1C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08917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6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 작업계획</a:t>
            </a:r>
          </a:p>
        </p:txBody>
      </p:sp>
    </p:spTree>
    <p:extLst>
      <p:ext uri="{BB962C8B-B14F-4D97-AF65-F5344CB8AC3E}">
        <p14:creationId xmlns:p14="http://schemas.microsoft.com/office/powerpoint/2010/main" val="529797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6. 향후 작업계획</a:t>
            </a:r>
            <a:endParaRPr 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44528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노션 링크 - 작업일정관리</a:t>
            </a:r>
            <a:endParaRPr 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작업계획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- 12/31일까지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완료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2000" dirty="0" err="1">
                <a:solidFill>
                  <a:srgbClr val="FFFFFF"/>
                </a:solidFill>
                <a:latin typeface="Pretendard Variable"/>
                <a:ea typeface="맑은 고딕"/>
              </a:rPr>
              <a:t>예정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검색창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닫기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버튼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endParaRPr lang="ko-KR" altLang="en-US" sz="1600" dirty="0"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상담신청폼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JS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기능 </a:t>
            </a:r>
            <a:r>
              <a:rPr lang="en-US" altLang="ko-KR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추가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-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광클방지코드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입력폼에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입력 </a:t>
            </a:r>
            <a:r>
              <a:rPr lang="ko-KR" altLang="en-US" sz="1600" dirty="0" err="1">
                <a:solidFill>
                  <a:schemeClr val="bg1"/>
                </a:solidFill>
                <a:latin typeface="Pretendard Variable"/>
                <a:ea typeface="Malgun Gothic"/>
              </a:rPr>
              <a:t>완료시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버튼</a:t>
            </a:r>
            <a:r>
              <a:rPr 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활성화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Pretendard Variable"/>
                <a:ea typeface="Malgun Gothic"/>
              </a:rPr>
              <a:t>3) </a:t>
            </a:r>
            <a:r>
              <a:rPr lang="ko-KR" sz="1600" dirty="0">
                <a:solidFill>
                  <a:schemeClr val="bg1"/>
                </a:solidFill>
                <a:latin typeface="Pretendard Variable"/>
                <a:ea typeface="Malgun Gothic"/>
              </a:rPr>
              <a:t>이미지 및 텍스트 등장 애니메이션 적용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solidFill>
                <a:schemeClr val="bg1"/>
              </a:solidFill>
              <a:latin typeface="Pretendard Variable"/>
              <a:ea typeface="Malgun Gothic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5294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84F9D94-1400-BDB0-ADF9-0FCC609B7CCC}"/>
              </a:ext>
            </a:extLst>
          </p:cNvPr>
          <p:cNvGrpSpPr/>
          <p:nvPr/>
        </p:nvGrpSpPr>
        <p:grpSpPr>
          <a:xfrm>
            <a:off x="2693459" y="1090083"/>
            <a:ext cx="6807199" cy="5141465"/>
            <a:chOff x="2693459" y="1987229"/>
            <a:chExt cx="6807199" cy="5141465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186AF37-62F2-2D14-4498-035897AD1C29}"/>
                </a:ext>
              </a:extLst>
            </p:cNvPr>
            <p:cNvSpPr txBox="1"/>
            <p:nvPr/>
          </p:nvSpPr>
          <p:spPr>
            <a:xfrm>
              <a:off x="2710962" y="1987229"/>
              <a:ext cx="6768123" cy="707886"/>
            </a:xfrm>
            <a:prstGeom prst="rect">
              <a:avLst/>
            </a:prstGeom>
            <a:no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altLang="ko-KR" sz="4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목차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D633F6A-E5D1-5E19-6213-C5176E1213B5}"/>
                </a:ext>
              </a:extLst>
            </p:cNvPr>
            <p:cNvSpPr txBox="1"/>
            <p:nvPr/>
          </p:nvSpPr>
          <p:spPr>
            <a:xfrm>
              <a:off x="2693459" y="2931583"/>
              <a:ext cx="6807199" cy="4197111"/>
            </a:xfrm>
            <a:prstGeom prst="rect">
              <a:avLst/>
            </a:prstGeom>
            <a:noFill/>
            <a:ln>
              <a:noFill/>
              <a:prstDash val="sysDot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0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작업일정관리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노션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1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주제선정 및 벤치마킹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2.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기존 사이트 분석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3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와이어프레임 기획안 -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발사믹</a:t>
              </a:r>
              <a:endParaRPr lang="ko-KR" sz="2000" dirty="0" err="1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4.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디자인 시안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피그마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5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. 사이트 제작 </a:t>
              </a: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-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sz="2000" b="1" dirty="0" err="1">
                  <a:solidFill>
                    <a:srgbClr val="FFFFFF"/>
                  </a:solidFill>
                  <a:latin typeface="Pretendard Variable"/>
                  <a:ea typeface="맑은 고딕"/>
                </a:rPr>
                <a:t>깃허브</a:t>
              </a:r>
              <a:endParaRPr lang="ko-KR" sz="2000" dirty="0"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6.</a:t>
              </a:r>
              <a:r>
                <a:rPr 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향후 작업계획</a:t>
              </a:r>
              <a:endParaRPr lang="en-US" altLang="ko-KR" sz="2000" b="1" dirty="0">
                <a:solidFill>
                  <a:srgbClr val="FFFFFF"/>
                </a:solidFill>
                <a:latin typeface="Pretendard Variable"/>
                <a:ea typeface="맑은 고딕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7. 향후 작업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>
                  <a:solidFill>
                    <a:srgbClr val="FFFFFF"/>
                  </a:solidFill>
                  <a:latin typeface="Pretendard Variable"/>
                  <a:ea typeface="Malgun Gothic"/>
                </a:rPr>
                <a:t>8.</a:t>
              </a:r>
              <a:r>
                <a:rPr lang="ko-KR" altLang="ko-KR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 </a:t>
              </a:r>
              <a:r>
                <a:rPr lang="ko-KR" altLang="en-US" sz="2000" b="1" dirty="0">
                  <a:solidFill>
                    <a:srgbClr val="FFFFFF"/>
                  </a:solidFill>
                  <a:latin typeface="Pretendard Variable"/>
                  <a:ea typeface="맑은 고딕"/>
                </a:rPr>
                <a:t>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3591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향후 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</a:t>
            </a:r>
          </a:p>
        </p:txBody>
      </p:sp>
    </p:spTree>
    <p:extLst>
      <p:ext uri="{BB962C8B-B14F-4D97-AF65-F5344CB8AC3E}">
        <p14:creationId xmlns:p14="http://schemas.microsoft.com/office/powerpoint/2010/main" val="474667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인간의 얼굴, 사람, 스크린샷이(가) 표시된 사진&#10;&#10;자동 생성된 설명">
            <a:extLst>
              <a:ext uri="{FF2B5EF4-FFF2-40B4-BE49-F238E27FC236}">
                <a16:creationId xmlns:a16="http://schemas.microsoft.com/office/drawing/2014/main" id="{F20B1021-2714-8CCC-A809-58CFD53B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4" t="-94" r="7887" b="25205"/>
          <a:stretch/>
        </p:blipFill>
        <p:spPr>
          <a:xfrm>
            <a:off x="3722077" y="3116025"/>
            <a:ext cx="8357370" cy="3514069"/>
          </a:xfrm>
          <a:prstGeom prst="rect">
            <a:avLst/>
          </a:prstGeom>
        </p:spPr>
      </p:pic>
      <p:pic>
        <p:nvPicPr>
          <p:cNvPr id="6" name="그림 5" descr="인간의 얼굴, 소녀, 스크린샷, 사람이(가) 표시된 사진&#10;&#10;자동 생성된 설명">
            <a:extLst>
              <a:ext uri="{FF2B5EF4-FFF2-40B4-BE49-F238E27FC236}">
                <a16:creationId xmlns:a16="http://schemas.microsoft.com/office/drawing/2014/main" id="{48B824EB-EFD8-0039-01DC-F8D7459A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933" t="769" r="7772" b="-1990"/>
          <a:stretch/>
        </p:blipFill>
        <p:spPr>
          <a:xfrm>
            <a:off x="3722077" y="209864"/>
            <a:ext cx="8352710" cy="290531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검색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256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1) 상단 메뉴바의 검색 아이콘을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X모양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아이콘으로 변경되고,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검색창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닫기가 가능합니다.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향후 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F92CD9-C274-A309-26B2-C01206067D73}"/>
              </a:ext>
            </a:extLst>
          </p:cNvPr>
          <p:cNvSpPr/>
          <p:nvPr/>
        </p:nvSpPr>
        <p:spPr>
          <a:xfrm>
            <a:off x="10738013" y="208410"/>
            <a:ext cx="358205" cy="4119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10738013" y="3119640"/>
            <a:ext cx="358205" cy="41193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0643005" y="113540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1</a:t>
            </a:r>
            <a:endParaRPr lang="en-US" altLang="ko-KR" sz="800" b="1">
              <a:latin typeface="Pretendard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39111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소프트웨어, 멀티미디어이(가) 표시된 사진&#10;&#10;자동 생성된 설명">
            <a:extLst>
              <a:ext uri="{FF2B5EF4-FFF2-40B4-BE49-F238E27FC236}">
                <a16:creationId xmlns:a16="http://schemas.microsoft.com/office/drawing/2014/main" id="{F52158B1-898E-2C1A-76F9-AF43D36D0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176" y="947615"/>
            <a:ext cx="7091033" cy="487484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33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2) 이전, 다음 버튼에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광클금지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코드를 추가했습니다. 더블클릭 등 여러 번 클릭해도 한번만 슬라이드 되도록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setTimeOut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함수를 활용하여 코딩했습니다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8696244" y="4760871"/>
            <a:ext cx="573128" cy="3142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8581697" y="4656232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0307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6EFACA4D-CDDE-594F-125E-E3CC24A6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09" r="-141" b="239"/>
          <a:stretch/>
        </p:blipFill>
        <p:spPr>
          <a:xfrm>
            <a:off x="3949804" y="256130"/>
            <a:ext cx="5718709" cy="31733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5339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3)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입력폼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필수 항목에 입력하지 않고, 마지막 상담신청하기 버튼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클릭시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, 경고창이 나오고 "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확인"버튼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클릭 후 슬라이드가 처음으로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이동합도록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초기화 코드를 추가했습니다.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5951091" y="218178"/>
            <a:ext cx="1716127" cy="451014"/>
          </a:xfrm>
          <a:prstGeom prst="rect">
            <a:avLst/>
          </a:prstGeom>
          <a:noFill/>
          <a:ln w="28575"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5836544" y="562924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3</a:t>
            </a:r>
          </a:p>
        </p:txBody>
      </p:sp>
      <p:pic>
        <p:nvPicPr>
          <p:cNvPr id="7" name="그림 6" descr="텍스트, 스크린샷, 소프트웨어, 디자인이(가) 표시된 사진&#10;&#10;자동 생성된 설명">
            <a:extLst>
              <a:ext uri="{FF2B5EF4-FFF2-40B4-BE49-F238E27FC236}">
                <a16:creationId xmlns:a16="http://schemas.microsoft.com/office/drawing/2014/main" id="{2E117EA7-4B54-1BFD-9075-5BDA03AF64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843" r="-209" b="3309"/>
          <a:stretch/>
        </p:blipFill>
        <p:spPr>
          <a:xfrm>
            <a:off x="6977068" y="3468077"/>
            <a:ext cx="4793031" cy="31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25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운영 체제이(가) 표시된 사진&#10;&#10;자동 생성된 설명">
            <a:extLst>
              <a:ext uri="{FF2B5EF4-FFF2-40B4-BE49-F238E27FC236}">
                <a16:creationId xmlns:a16="http://schemas.microsoft.com/office/drawing/2014/main" id="{1659CCFE-0023-A473-F4FB-00E0D1E9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49" y="214923"/>
            <a:ext cx="5876486" cy="358530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상담문의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2569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4) 상담문의 완료 슬라이드에서 "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Close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" 버튼 클릭 시 입력폼의 값이 초기화되며, 슬라이드가 첫번째 순서로 자동 이동합니다.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B5AA0AF-8BB0-758A-1767-FDEA16F602FD}"/>
              </a:ext>
            </a:extLst>
          </p:cNvPr>
          <p:cNvSpPr/>
          <p:nvPr/>
        </p:nvSpPr>
        <p:spPr>
          <a:xfrm>
            <a:off x="6488398" y="2738638"/>
            <a:ext cx="602436" cy="255631"/>
          </a:xfrm>
          <a:prstGeom prst="rect">
            <a:avLst/>
          </a:prstGeom>
          <a:noFill/>
          <a:ln w="28575"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373852" y="2927078"/>
            <a:ext cx="220133" cy="22013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800" b="1" dirty="0">
                <a:latin typeface="Pretendard"/>
                <a:ea typeface="맑은 고딕"/>
              </a:rPr>
              <a:t>4</a:t>
            </a:r>
          </a:p>
        </p:txBody>
      </p:sp>
      <p:pic>
        <p:nvPicPr>
          <p:cNvPr id="4" name="그림 3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A0A49A33-13A0-A8D6-C62F-5638EAE32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403" y="3145692"/>
            <a:ext cx="5603810" cy="358530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017E92-8E89-900B-64F7-D012E31780B5}"/>
              </a:ext>
            </a:extLst>
          </p:cNvPr>
          <p:cNvSpPr/>
          <p:nvPr/>
        </p:nvSpPr>
        <p:spPr>
          <a:xfrm>
            <a:off x="7592321" y="3549484"/>
            <a:ext cx="3201051" cy="2893323"/>
          </a:xfrm>
          <a:prstGeom prst="rect">
            <a:avLst/>
          </a:prstGeom>
          <a:noFill/>
          <a:ln w="28575">
            <a:solidFill>
              <a:srgbClr val="AB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6035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인간의 얼굴, 스크린샷, 속눈썹이(가) 표시된 사진&#10;&#10;자동 생성된 설명">
            <a:extLst>
              <a:ext uri="{FF2B5EF4-FFF2-40B4-BE49-F238E27FC236}">
                <a16:creationId xmlns:a16="http://schemas.microsoft.com/office/drawing/2014/main" id="{04ED57BD-7300-0BC3-6021-7B7729ECC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717" y="2960076"/>
            <a:ext cx="5143258" cy="3761154"/>
          </a:xfrm>
          <a:prstGeom prst="rect">
            <a:avLst/>
          </a:prstGeom>
        </p:spPr>
      </p:pic>
      <p:pic>
        <p:nvPicPr>
          <p:cNvPr id="6" name="그림 5" descr="텍스트, 청량 음료, 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5A6ACD0B-3F93-1EE3-6050-B9E1E602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30" r="15249" b="-162"/>
          <a:stretch/>
        </p:blipFill>
        <p:spPr>
          <a:xfrm>
            <a:off x="3790461" y="137228"/>
            <a:ext cx="6055548" cy="41021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18109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5) 메인 페이지의 텍스트와 이미지에 스크롤에 따른 등장액션 코드를 추가했습니다. 스크롤 이동에 따라 해당 이미지와 텍스트가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opacity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값이 0 에서 1로 변경되며, 아래에서 위로 애니메이션 됩니다.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4405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5EC61-992C-3401-EDBD-E07F6B5015FC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브랜드소개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282E40-3BA0-5B8C-0DD8-A20D85FE7DFC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4FFAE1-F855-39D0-D573-E202E661DCD8}"/>
              </a:ext>
            </a:extLst>
          </p:cNvPr>
          <p:cNvSpPr txBox="1"/>
          <p:nvPr/>
        </p:nvSpPr>
        <p:spPr>
          <a:xfrm>
            <a:off x="296006" y="3096114"/>
            <a:ext cx="3231661" cy="26419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상세설명</a:t>
            </a:r>
            <a:endParaRPr 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6) 서브 페이지의 텍스트와 이미지에 스크롤에 따른 등장액션 코드를 추가했습니다. 스크롤 이동에 따라 해당 이미지와 텍스트가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opacity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값이 0 에서 1로 변경되며, 아래에서 위로 애니메이션 됩니다. 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7) 오른쪽의 이미지는 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CSS로</a:t>
            </a: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+mn-lt"/>
                <a:cs typeface="Arial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맑은 고딕"/>
                <a:ea typeface="+mn-lt"/>
                <a:cs typeface="Arial"/>
              </a:rPr>
              <a:t>position</a:t>
            </a:r>
            <a:r>
              <a:rPr lang="ko-KR" altLang="en-US" sz="1200" dirty="0">
                <a:solidFill>
                  <a:schemeClr val="bg1"/>
                </a:solidFill>
                <a:latin typeface="맑은 고딕"/>
                <a:ea typeface="+mn-lt"/>
                <a:cs typeface="Arial"/>
              </a:rPr>
              <a:t> </a:t>
            </a:r>
            <a:r>
              <a:rPr lang="ko-KR" sz="1200" dirty="0" err="1">
                <a:solidFill>
                  <a:schemeClr val="bg1"/>
                </a:solidFill>
                <a:ea typeface="+mn-lt"/>
                <a:cs typeface="+mn-lt"/>
              </a:rPr>
              <a:t>sticky</a:t>
            </a:r>
            <a:r>
              <a:rPr lang="ko-KR" altLang="en-US" sz="1200" dirty="0" err="1">
                <a:solidFill>
                  <a:schemeClr val="bg1"/>
                </a:solidFill>
                <a:ea typeface="+mn-lt"/>
                <a:cs typeface="+mn-lt"/>
              </a:rPr>
              <a:t>를</a:t>
            </a:r>
            <a:r>
              <a:rPr lang="ko-KR" altLang="en-US" sz="1200" dirty="0">
                <a:solidFill>
                  <a:schemeClr val="bg1"/>
                </a:solidFill>
                <a:ea typeface="+mn-lt"/>
                <a:cs typeface="+mn-lt"/>
              </a:rPr>
              <a:t> 사용하여 왼쪽 텍스트가 스크롤되는 동안 고정되게 하였습니다.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303672-3834-EEF6-8DF8-B499597A72E6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dirty="0">
                <a:solidFill>
                  <a:srgbClr val="FFFFFF"/>
                </a:solidFill>
                <a:latin typeface="Pretendard Variable"/>
                <a:ea typeface="+mn-lt"/>
              </a:rPr>
              <a:t>7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향후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 작업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439EB-5D9F-02C1-FAB8-AFFA90B287AA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포트폴리오 사이트 링크 - LIVE VIEW PAGE</a:t>
            </a:r>
            <a:endParaRPr lang="en-US" altLang="ko-KR" sz="900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pic>
        <p:nvPicPr>
          <p:cNvPr id="3" name="그림 2" descr="텍스트, 인간의 얼굴, 스크린샷, 사람이(가) 표시된 사진&#10;&#10;자동 생성된 설명">
            <a:extLst>
              <a:ext uri="{FF2B5EF4-FFF2-40B4-BE49-F238E27FC236}">
                <a16:creationId xmlns:a16="http://schemas.microsoft.com/office/drawing/2014/main" id="{1852BA62-3DB6-89A9-3C93-A89271CA3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754" y="986693"/>
            <a:ext cx="8324414" cy="488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06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8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</a:p>
        </p:txBody>
      </p:sp>
    </p:spTree>
    <p:extLst>
      <p:ext uri="{BB962C8B-B14F-4D97-AF65-F5344CB8AC3E}">
        <p14:creationId xmlns:p14="http://schemas.microsoft.com/office/powerpoint/2010/main" val="1575013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8. 결론</a:t>
            </a:r>
            <a:endParaRPr 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47071B-321A-8272-2DAA-58AA25248096}"/>
              </a:ext>
            </a:extLst>
          </p:cNvPr>
          <p:cNvSpPr txBox="1"/>
          <p:nvPr/>
        </p:nvSpPr>
        <p:spPr>
          <a:xfrm>
            <a:off x="262060" y="1717675"/>
            <a:ext cx="1141827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맑은 고딕"/>
              </a:rPr>
              <a:t>결론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1)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사이트의 디자인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리뉴얼과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퍼블리싱 작업을 병행하는 과정에서 예상보다 많은 작업 시간이 소요되었습니다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앞으로는 퍼블리싱 작업에 더욱 집중함으로써 일정 관리와 포트폴리오 사이트의 완성도를 한층 더 향상시킬 계획입니다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공통적으로 사용되는 상단과 하단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HTML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및 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JS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코드의 정리가 부족했던 점이 아쉬웠습니다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다음 프로젝트에서는 이를 개선하여 유지보수가 용이한 구조와 </a:t>
            </a:r>
            <a:r>
              <a:rPr lang="ko-KR" altLang="en-US" sz="1600" dirty="0" err="1">
                <a:solidFill>
                  <a:srgbClr val="FFFFFF"/>
                </a:solidFill>
                <a:latin typeface="Pretendard Variable"/>
                <a:ea typeface="맑은 고딕"/>
              </a:rPr>
              <a:t>클린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맑은 고딕"/>
              </a:rPr>
              <a:t> 코딩을 실현할 수 있도록 노력하겠습니다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4421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케치, 그림, 클립아트, 고양이이(가) 표시된 사진&#10;&#10;자동 생성된 설명">
            <a:extLst>
              <a:ext uri="{FF2B5EF4-FFF2-40B4-BE49-F238E27FC236}">
                <a16:creationId xmlns:a16="http://schemas.microsoft.com/office/drawing/2014/main" id="{FCD015F4-5452-70C8-E950-2D33BA629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022350"/>
            <a:ext cx="41148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2583" y="4291541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1C1C1C"/>
                </a:solidFill>
                <a:latin typeface="Pretendard Variable"/>
                <a:ea typeface="맑은 고딕"/>
              </a:rPr>
              <a:t>END</a:t>
            </a:r>
            <a:endParaRPr lang="ko-KR">
              <a:solidFill>
                <a:srgbClr val="1C1C1C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9500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0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작업 일정관리 - </a:t>
            </a:r>
            <a:r>
              <a:rPr lang="ko-KR" altLang="en-US" sz="4000" b="1" dirty="0" err="1">
                <a:solidFill>
                  <a:srgbClr val="FFFFFF"/>
                </a:solidFill>
                <a:latin typeface="Pretendard Variable"/>
                <a:ea typeface="맑은 고딕"/>
              </a:rPr>
              <a:t>노션</a:t>
            </a:r>
            <a:endParaRPr lang="ko-KR" dirty="0" err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2114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0. 작업 일정관리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38373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노션 링크 - 작업일정관리</a:t>
            </a:r>
            <a:endParaRPr lang="en-US" altLang="en-US">
              <a:solidFill>
                <a:srgbClr val="A5A5A5"/>
              </a:solidFill>
              <a:latin typeface="Pretendard Variable"/>
              <a:ea typeface="+mn-lt"/>
              <a:cs typeface="+mn-lt"/>
            </a:endParaRPr>
          </a:p>
        </p:txBody>
      </p:sp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3A79752A-F233-426C-4ED3-F31F5CDE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334" y="1551055"/>
            <a:ext cx="9821334" cy="494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660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710962" y="3077308"/>
            <a:ext cx="6768123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510609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263769" y="272589"/>
            <a:ext cx="5566508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1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주제선정 및 벤치마킹</a:t>
            </a:r>
            <a:endParaRPr lang="ko-KR" sz="1600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C5ED7-951B-8307-BD2D-BC540AE639C3}"/>
              </a:ext>
            </a:extLst>
          </p:cNvPr>
          <p:cNvSpPr txBox="1"/>
          <p:nvPr/>
        </p:nvSpPr>
        <p:spPr>
          <a:xfrm>
            <a:off x="263769" y="955429"/>
            <a:ext cx="101580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solidFill>
                  <a:srgbClr val="A5A5A5"/>
                </a:solidFill>
                <a:latin typeface="Pretendard Variable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LMK 노션 링크 - 주제선정 및 벤치마킹</a:t>
            </a:r>
            <a:endParaRPr lang="ko-KR">
              <a:solidFill>
                <a:srgbClr val="A5A5A5"/>
              </a:solidFill>
              <a:latin typeface="Pretendard Variable"/>
              <a:ea typeface="+mn-lt"/>
              <a:cs typeface="+mn-lt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2867D6-61B3-1867-3045-DCA2EE2249C4}"/>
              </a:ext>
            </a:extLst>
          </p:cNvPr>
          <p:cNvSpPr txBox="1"/>
          <p:nvPr/>
        </p:nvSpPr>
        <p:spPr>
          <a:xfrm>
            <a:off x="262060" y="1717675"/>
            <a:ext cx="11418275" cy="42165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1-1)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 </a:t>
            </a:r>
            <a:r>
              <a:rPr 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https://www.hll.kr/</a:t>
            </a:r>
            <a:endParaRPr lang="ko-KR" altLang="en-US" sz="200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br>
              <a:rPr lang="ko-KR" altLang="en-US" sz="2000" dirty="0">
                <a:latin typeface="Pretendard Variable"/>
                <a:ea typeface="+mn-lt"/>
                <a:cs typeface="+mn-lt"/>
              </a:rPr>
            </a:b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br>
              <a:rPr lang="ko-KR" altLang="en-US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1) 자유로운 갤러리형 썸네일 이미지 배치가 좋다 → 창의적임 </a:t>
            </a:r>
            <a:br>
              <a:rPr lang="ko-KR" altLang="en-US" sz="1600" dirty="0">
                <a:latin typeface="Pretendard Variable"/>
                <a:ea typeface="+mn-lt"/>
                <a:cs typeface="+mn-lt"/>
              </a:rPr>
            </a:b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2) 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화면 등장 애니메이션과</a:t>
            </a:r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스크롤 애니메이션이 </a:t>
            </a:r>
            <a:endParaRPr lang="ko-KR" altLang="en-US" sz="16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부드럽고 자연스럽다</a:t>
            </a:r>
            <a:endParaRPr lang="ko-KR" dirty="0"/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맑은 고딕"/>
            </a:endParaRPr>
          </a:p>
          <a:p>
            <a:endParaRPr lang="ko-KR" altLang="en-US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1-2) 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사이트 벤치마킹 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: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altLang="ko-KR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https://bryhel.com/</a:t>
            </a:r>
            <a:r>
              <a:rPr lang="ko-KR" altLang="en-US" sz="20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endParaRPr lang="ko-KR" sz="2000">
              <a:solidFill>
                <a:srgbClr val="FFFFFF"/>
              </a:solidFill>
              <a:latin typeface="Pretendard Variable"/>
              <a:ea typeface="맑은 고딕" panose="020B0503020000020004" pitchFamily="34" charset="-127"/>
              <a:cs typeface="+mn-lt"/>
            </a:endParaRPr>
          </a:p>
          <a:p>
            <a:endParaRPr lang="ko-KR" altLang="en-US" sz="2000" dirty="0">
              <a:solidFill>
                <a:srgbClr val="FFFFFF"/>
              </a:solidFill>
              <a:latin typeface="Pretendard Variable"/>
              <a:ea typeface="+mn-lt"/>
              <a:cs typeface="+mn-lt"/>
            </a:endParaRPr>
          </a:p>
          <a:p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[</a:t>
            </a:r>
            <a:r>
              <a:rPr lang="ko-KR" alt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장점</a:t>
            </a:r>
            <a:r>
              <a:rPr lang="en-US" altLang="ko-KR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분석</a:t>
            </a:r>
            <a:r>
              <a:rPr lang="en-US" sz="2000" b="1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]</a:t>
            </a:r>
            <a:r>
              <a:rPr lang="ko-KR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 </a:t>
            </a:r>
            <a:endParaRPr lang="ko-KR" dirty="0"/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(1)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화면 전체 영역을 활용한 디자인이 좋다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(2)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텍스트 사이즈가 크고</a:t>
            </a:r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,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가독성이 좋다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(3)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배경색이 눈이 편한 색이다 </a:t>
            </a:r>
          </a:p>
          <a:p>
            <a:r>
              <a:rPr lang="en-US" altLang="ko-KR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(4)</a:t>
            </a:r>
            <a:r>
              <a:rPr lang="ko-KR" altLang="en-US" sz="1600" dirty="0">
                <a:solidFill>
                  <a:srgbClr val="FFFFFF"/>
                </a:solidFill>
                <a:latin typeface="Pretendard Variable"/>
                <a:ea typeface="+mn-lt"/>
                <a:cs typeface="+mn-lt"/>
              </a:rPr>
              <a:t> 가로 스크롤 애니메이션이 부드럽다</a:t>
            </a:r>
            <a:endParaRPr lang="ko-KR" sz="1600">
              <a:solidFill>
                <a:srgbClr val="FFFFFF"/>
              </a:solidFill>
              <a:latin typeface="Pretendard Variable"/>
              <a:ea typeface="맑은 고딕"/>
            </a:endParaRPr>
          </a:p>
        </p:txBody>
      </p:sp>
      <p:pic>
        <p:nvPicPr>
          <p:cNvPr id="6" name="그림 5" descr="텍스트, 스크린샷, 사람, 의류이(가) 표시된 사진&#10;&#10;자동 생성된 설명">
            <a:extLst>
              <a:ext uri="{FF2B5EF4-FFF2-40B4-BE49-F238E27FC236}">
                <a16:creationId xmlns:a16="http://schemas.microsoft.com/office/drawing/2014/main" id="{2B756938-E605-CF5F-C8D2-7B93F626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711" y="0"/>
            <a:ext cx="6532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2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A1177CE-ECFE-FA28-7B2B-E82ACA853B67}"/>
              </a:ext>
            </a:extLst>
          </p:cNvPr>
          <p:cNvSpPr txBox="1"/>
          <p:nvPr/>
        </p:nvSpPr>
        <p:spPr>
          <a:xfrm>
            <a:off x="3799417" y="6582833"/>
            <a:ext cx="459935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>
                <a:solidFill>
                  <a:srgbClr val="A5A5A5"/>
                </a:solidFill>
                <a:ea typeface="+mn-lt"/>
                <a:cs typeface="+mn-lt"/>
              </a:rPr>
              <a:t>COPYRIGHT ⓒ 2024 by FREELIFE11 all rights reserved.</a:t>
            </a:r>
            <a:endParaRPr 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86AF37-62F2-2D14-4498-035897AD1C29}"/>
              </a:ext>
            </a:extLst>
          </p:cNvPr>
          <p:cNvSpPr txBox="1"/>
          <p:nvPr/>
        </p:nvSpPr>
        <p:spPr>
          <a:xfrm>
            <a:off x="3311769" y="3077308"/>
            <a:ext cx="5566508" cy="707886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b="1" dirty="0">
                <a:solidFill>
                  <a:srgbClr val="FFFFFF"/>
                </a:solidFill>
                <a:latin typeface="Pretendard Variable"/>
                <a:ea typeface="맑은 고딕"/>
              </a:rPr>
              <a:t>2. 기존 사이트 분석</a:t>
            </a:r>
          </a:p>
        </p:txBody>
      </p:sp>
    </p:spTree>
    <p:extLst>
      <p:ext uri="{BB962C8B-B14F-4D97-AF65-F5344CB8AC3E}">
        <p14:creationId xmlns:p14="http://schemas.microsoft.com/office/powerpoint/2010/main" val="3933458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폰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6853AF70-3F11-B616-EC03-0D24256CD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" r="154" b="16445"/>
          <a:stretch/>
        </p:blipFill>
        <p:spPr>
          <a:xfrm>
            <a:off x="3656044" y="-1710"/>
            <a:ext cx="8526711" cy="3431183"/>
          </a:xfrm>
          <a:prstGeom prst="rect">
            <a:avLst/>
          </a:prstGeom>
        </p:spPr>
      </p:pic>
      <p:pic>
        <p:nvPicPr>
          <p:cNvPr id="8" name="그림 7" descr="인간의 얼굴, 스크린샷이(가) 표시된 사진&#10;&#10;자동 생성된 설명">
            <a:extLst>
              <a:ext uri="{FF2B5EF4-FFF2-40B4-BE49-F238E27FC236}">
                <a16:creationId xmlns:a16="http://schemas.microsoft.com/office/drawing/2014/main" id="{A98D614E-D695-BF2C-CEE9-55A25981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87" r="-40" b="16423"/>
          <a:stretch/>
        </p:blipFill>
        <p:spPr>
          <a:xfrm>
            <a:off x="3529865" y="3426914"/>
            <a:ext cx="8661859" cy="342941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AEE7C6B-F2D3-1706-14CA-59CC101A9A44}"/>
              </a:ext>
            </a:extLst>
          </p:cNvPr>
          <p:cNvSpPr/>
          <p:nvPr/>
        </p:nvSpPr>
        <p:spPr>
          <a:xfrm>
            <a:off x="2548" y="0"/>
            <a:ext cx="3653777" cy="6858000"/>
          </a:xfrm>
          <a:prstGeom prst="rect">
            <a:avLst/>
          </a:prstGeom>
          <a:solidFill>
            <a:srgbClr val="1C1C1C"/>
          </a:solidFill>
          <a:ln>
            <a:noFill/>
          </a:ln>
          <a:effectLst>
            <a:outerShdw blurRad="127000" dist="25400" dir="2700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EC53B5-A3CC-36DE-6F57-A3D4E3010E11}"/>
              </a:ext>
            </a:extLst>
          </p:cNvPr>
          <p:cNvSpPr txBox="1"/>
          <p:nvPr/>
        </p:nvSpPr>
        <p:spPr>
          <a:xfrm>
            <a:off x="296007" y="829652"/>
            <a:ext cx="323166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kohonjin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alt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</a:t>
            </a:r>
            <a:r>
              <a:rPr lang="ko-KR" sz="900" dirty="0">
                <a:solidFill>
                  <a:srgbClr val="A5A5A5"/>
                </a:solidFill>
                <a:ea typeface="+mn-lt"/>
                <a:cs typeface="+mn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ko-KR" dirty="0">
              <a:solidFill>
                <a:srgbClr val="A5A5A5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5F726-7639-BFB6-27FA-5C318C0322CD}"/>
              </a:ext>
            </a:extLst>
          </p:cNvPr>
          <p:cNvSpPr txBox="1"/>
          <p:nvPr/>
        </p:nvSpPr>
        <p:spPr>
          <a:xfrm>
            <a:off x="296006" y="2070345"/>
            <a:ext cx="32316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(</a:t>
            </a:r>
            <a:r>
              <a:rPr lang="en-US" altLang="ko-KR" sz="4000" dirty="0" err="1">
                <a:solidFill>
                  <a:schemeClr val="bg1"/>
                </a:solidFill>
                <a:latin typeface="Pretendard Variable"/>
                <a:ea typeface="맑은 고딕"/>
              </a:rPr>
              <a:t>메인</a:t>
            </a:r>
            <a:r>
              <a:rPr lang="en-US" altLang="ko-KR" sz="4000" dirty="0">
                <a:solidFill>
                  <a:schemeClr val="bg1"/>
                </a:solidFill>
                <a:latin typeface="Pretendard Variable"/>
                <a:ea typeface="맑은 고딕"/>
              </a:rPr>
              <a:t>)</a:t>
            </a:r>
            <a:endParaRPr lang="ko-KR" altLang="en-US" dirty="0">
              <a:solidFill>
                <a:schemeClr val="bg1"/>
              </a:solidFill>
              <a:latin typeface="Pretendard Variable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C0983-98C6-2F5A-83F5-6DD5C0B8E1C0}"/>
              </a:ext>
            </a:extLst>
          </p:cNvPr>
          <p:cNvSpPr txBox="1"/>
          <p:nvPr/>
        </p:nvSpPr>
        <p:spPr>
          <a:xfrm>
            <a:off x="296006" y="1064114"/>
            <a:ext cx="3231661" cy="6161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 err="1">
                <a:solidFill>
                  <a:schemeClr val="bg1"/>
                </a:solidFill>
                <a:latin typeface="Pretendard Variable"/>
                <a:ea typeface="맑은 고딕"/>
              </a:rPr>
              <a:t>고혼진</a:t>
            </a:r>
            <a:r>
              <a:rPr lang="en-US" altLang="ko-KR" b="1" dirty="0">
                <a:solidFill>
                  <a:schemeClr val="bg1"/>
                </a:solidFill>
                <a:latin typeface="Pretendard Variable"/>
                <a:ea typeface="맑은 고딕"/>
              </a:rPr>
              <a:t>(KOHONJIN)</a:t>
            </a:r>
          </a:p>
          <a:p>
            <a:pPr>
              <a:lnSpc>
                <a:spcPct val="150000"/>
              </a:lnSpc>
            </a:pP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화장품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전문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200" err="1">
                <a:solidFill>
                  <a:schemeClr val="bg1"/>
                </a:solidFill>
                <a:latin typeface="Pretendard Variable"/>
                <a:ea typeface="맑은 고딕"/>
              </a:rPr>
              <a:t>브랜드</a:t>
            </a:r>
            <a:endParaRPr lang="en-US" altLang="ko-KR" sz="1200">
              <a:solidFill>
                <a:schemeClr val="bg1"/>
              </a:solidFill>
              <a:latin typeface="Pretendard Variable"/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95D1E-FFB1-C8E5-0F3D-C1E728D402FF}"/>
              </a:ext>
            </a:extLst>
          </p:cNvPr>
          <p:cNvSpPr txBox="1"/>
          <p:nvPr/>
        </p:nvSpPr>
        <p:spPr>
          <a:xfrm>
            <a:off x="296006" y="3096114"/>
            <a:ext cx="3231661" cy="29245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문제점</a:t>
            </a:r>
            <a:r>
              <a:rPr lang="en-US" altLang="ko-KR" sz="1600" b="1" dirty="0">
                <a:solidFill>
                  <a:schemeClr val="bg1"/>
                </a:solidFill>
                <a:latin typeface="Pretendard Variable"/>
                <a:ea typeface="맑은 고딕"/>
              </a:rPr>
              <a:t> </a:t>
            </a:r>
            <a:r>
              <a:rPr lang="en-US" altLang="ko-KR" sz="1600" b="1" dirty="0" err="1">
                <a:solidFill>
                  <a:schemeClr val="bg1"/>
                </a:solidFill>
                <a:latin typeface="Pretendard Variable"/>
                <a:ea typeface="맑은 고딕"/>
              </a:rPr>
              <a:t>분석</a:t>
            </a:r>
            <a:endParaRPr lang="en-US" altLang="ko-KR" sz="1600" b="1">
              <a:solidFill>
                <a:schemeClr val="bg1"/>
              </a:solidFill>
              <a:latin typeface="Pretendard Variable"/>
              <a:ea typeface="맑은 고딕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1)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제품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관련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설명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, </a:t>
            </a:r>
            <a:r>
              <a:rPr lang="en-US" sz="1200" dirty="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상품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상세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페이지가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없음</a:t>
            </a:r>
            <a:endParaRPr lang="en-US" altLang="ko-KR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2) 브랜드 소개 페이지가 없음</a:t>
            </a: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3)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마우스</a:t>
            </a:r>
            <a:r>
              <a:rPr lang="en-US" altLang="ko-KR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스크롤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애니메이션 효과가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부자연스러움</a:t>
            </a:r>
            <a:endParaRPr lang="en-US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4)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마크업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및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err="1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시맨틱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태그로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코딩이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잘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안되어</a:t>
            </a:r>
            <a:r>
              <a:rPr 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 </a:t>
            </a: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+mn-lt"/>
                <a:cs typeface="+mn-lt"/>
              </a:rPr>
              <a:t>있음</a:t>
            </a:r>
            <a:endParaRPr lang="en-US" altLang="ko-KR" sz="1200" dirty="0">
              <a:solidFill>
                <a:schemeClr val="bg1"/>
              </a:solidFill>
              <a:latin typeface="Pretendard Variable"/>
              <a:ea typeface="+mn-lt"/>
              <a:cs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5) SEO 최적화 메타 태그 없음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  <a:latin typeface="Pretendard Variable"/>
                <a:ea typeface="맑은 고딕"/>
              </a:rPr>
              <a:t>6) 전체 디자인 개선이 필요해 보임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3AFBFC-67EB-A17C-7745-CE7F4052B825}"/>
              </a:ext>
            </a:extLst>
          </p:cNvPr>
          <p:cNvSpPr txBox="1"/>
          <p:nvPr/>
        </p:nvSpPr>
        <p:spPr>
          <a:xfrm>
            <a:off x="293076" y="272589"/>
            <a:ext cx="3231663" cy="33855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2</a:t>
            </a:r>
            <a:r>
              <a:rPr lang="ko-KR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. </a:t>
            </a:r>
            <a:r>
              <a:rPr lang="ko-KR" altLang="en-US" sz="1600" b="1" dirty="0">
                <a:solidFill>
                  <a:srgbClr val="FFFFFF"/>
                </a:solidFill>
                <a:latin typeface="Pretendard Variable"/>
                <a:ea typeface="맑은 고딕"/>
              </a:rPr>
              <a:t>기존 사이트 분석</a:t>
            </a:r>
            <a:endParaRPr lang="ko-KR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65051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1141</Words>
  <Application>Microsoft Office PowerPoint</Application>
  <PresentationFormat>와이드스크린</PresentationFormat>
  <Paragraphs>217</Paragraphs>
  <Slides>39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0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Administrator</dc:creator>
  <cp:lastModifiedBy>user</cp:lastModifiedBy>
  <cp:revision>1395</cp:revision>
  <dcterms:created xsi:type="dcterms:W3CDTF">2024-12-25T09:13:39Z</dcterms:created>
  <dcterms:modified xsi:type="dcterms:W3CDTF">2025-01-09T07:43:10Z</dcterms:modified>
</cp:coreProperties>
</file>